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1076" r:id="rId2"/>
    <p:sldId id="1065" r:id="rId3"/>
    <p:sldId id="1010" r:id="rId4"/>
    <p:sldId id="1080" r:id="rId5"/>
    <p:sldId id="1087" r:id="rId6"/>
    <p:sldId id="1088" r:id="rId7"/>
    <p:sldId id="1089" r:id="rId8"/>
    <p:sldId id="1086" r:id="rId9"/>
    <p:sldId id="1090" r:id="rId10"/>
    <p:sldId id="1093" r:id="rId11"/>
    <p:sldId id="1091" r:id="rId12"/>
    <p:sldId id="1092" r:id="rId13"/>
    <p:sldId id="1094" r:id="rId14"/>
    <p:sldId id="1095" r:id="rId15"/>
    <p:sldId id="1096" r:id="rId16"/>
    <p:sldId id="1101" r:id="rId17"/>
    <p:sldId id="1098" r:id="rId18"/>
    <p:sldId id="1099" r:id="rId19"/>
    <p:sldId id="1100" r:id="rId20"/>
    <p:sldId id="1102" r:id="rId21"/>
    <p:sldId id="1081" r:id="rId22"/>
    <p:sldId id="1073" r:id="rId23"/>
  </p:sldIdLst>
  <p:sldSz cx="12192000" cy="6858000"/>
  <p:notesSz cx="6858000" cy="9144000"/>
  <p:embeddedFontLst>
    <p:embeddedFont>
      <p:font typeface="Oswald" panose="00000500000000000000" pitchFamily="2" charset="-52"/>
      <p:regular r:id="rId26"/>
      <p:bold r:id="rId27"/>
    </p:embeddedFont>
    <p:embeddedFont>
      <p:font typeface="Oswald Light" panose="00000400000000000000" pitchFamily="2" charset="-52"/>
      <p:regular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8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7" autoAdjust="0"/>
  </p:normalViewPr>
  <p:slideViewPr>
    <p:cSldViewPr snapToGrid="0">
      <p:cViewPr varScale="1">
        <p:scale>
          <a:sx n="119" d="100"/>
          <a:sy n="119" d="100"/>
        </p:scale>
        <p:origin x="114" y="282"/>
      </p:cViewPr>
      <p:guideLst>
        <p:guide pos="3840"/>
        <p:guide orient="horz" pos="2160"/>
        <p:guide pos="8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326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7884FD4-2731-43B1-B5F5-5A6FEADAD6D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DA76E0F-6665-4EB9-8015-9D6D3142D4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20688-7344-4F47-AB68-1D7A3B4D7138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89EEECC-6EC5-4916-8FEA-8D2BEFBBE9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04AD1FE-98F3-4DC9-BC58-532D6E3AFB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F9D0CC-DC0D-42D6-9260-7CC98666CB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27678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jpeg>
</file>

<file path=ppt/media/image42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A4FD9-D78B-4876-9972-93EA0CCC1D59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A2D108-47F5-4EC9-9B7D-E61A2219B1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270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A2D108-47F5-4EC9-9B7D-E61A2219B11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158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Заменить комфортно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2A053-9E28-4D4C-B446-3C2814735BD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8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100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94">
            <a:extLst>
              <a:ext uri="{FF2B5EF4-FFF2-40B4-BE49-F238E27FC236}">
                <a16:creationId xmlns:a16="http://schemas.microsoft.com/office/drawing/2014/main" id="{DD50784A-8247-4CFA-B5AE-62C819356E14}"/>
              </a:ext>
            </a:extLst>
          </p:cNvPr>
          <p:cNvSpPr/>
          <p:nvPr userDrawn="1"/>
        </p:nvSpPr>
        <p:spPr>
          <a:xfrm rot="5400000">
            <a:off x="7804306" y="-95855"/>
            <a:ext cx="4290312" cy="4482022"/>
          </a:xfrm>
          <a:custGeom>
            <a:avLst/>
            <a:gdLst>
              <a:gd name="connsiteX0" fmla="*/ 0 w 4290312"/>
              <a:gd name="connsiteY0" fmla="*/ 4445166 h 4482022"/>
              <a:gd name="connsiteX1" fmla="*/ 0 w 4290312"/>
              <a:gd name="connsiteY1" fmla="*/ 0 h 4482022"/>
              <a:gd name="connsiteX2" fmla="*/ 4221879 w 4290312"/>
              <a:gd name="connsiteY2" fmla="*/ 0 h 4482022"/>
              <a:gd name="connsiteX3" fmla="*/ 4246895 w 4290312"/>
              <a:gd name="connsiteY3" fmla="*/ 140082 h 4482022"/>
              <a:gd name="connsiteX4" fmla="*/ 4290312 w 4290312"/>
              <a:gd name="connsiteY4" fmla="*/ 713926 h 4482022"/>
              <a:gd name="connsiteX5" fmla="*/ 522216 w 4290312"/>
              <a:gd name="connsiteY5" fmla="*/ 4482022 h 4482022"/>
              <a:gd name="connsiteX6" fmla="*/ 136950 w 4290312"/>
              <a:gd name="connsiteY6" fmla="*/ 4462568 h 4482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0312" h="4482022">
                <a:moveTo>
                  <a:pt x="0" y="4445166"/>
                </a:moveTo>
                <a:lnTo>
                  <a:pt x="0" y="0"/>
                </a:lnTo>
                <a:lnTo>
                  <a:pt x="4221879" y="0"/>
                </a:lnTo>
                <a:lnTo>
                  <a:pt x="4246895" y="140082"/>
                </a:lnTo>
                <a:cubicBezTo>
                  <a:pt x="4275485" y="327190"/>
                  <a:pt x="4290312" y="518826"/>
                  <a:pt x="4290312" y="713926"/>
                </a:cubicBezTo>
                <a:cubicBezTo>
                  <a:pt x="4290312" y="2794988"/>
                  <a:pt x="2603278" y="4482022"/>
                  <a:pt x="522216" y="4482022"/>
                </a:cubicBezTo>
                <a:cubicBezTo>
                  <a:pt x="392150" y="4482022"/>
                  <a:pt x="263623" y="4475432"/>
                  <a:pt x="136950" y="446256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30000"/>
                </a:schemeClr>
              </a:gs>
              <a:gs pos="83000">
                <a:schemeClr val="accent3">
                  <a:alpha val="73000"/>
                </a:schemeClr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12" name="Полилиния 34">
            <a:extLst>
              <a:ext uri="{FF2B5EF4-FFF2-40B4-BE49-F238E27FC236}">
                <a16:creationId xmlns:a16="http://schemas.microsoft.com/office/drawing/2014/main" id="{E168CA1A-1B07-4388-8AF5-C69136B3CD21}"/>
              </a:ext>
            </a:extLst>
          </p:cNvPr>
          <p:cNvSpPr/>
          <p:nvPr userDrawn="1"/>
        </p:nvSpPr>
        <p:spPr>
          <a:xfrm flipH="1">
            <a:off x="-2" y="2162939"/>
            <a:ext cx="4614553" cy="4698421"/>
          </a:xfrm>
          <a:custGeom>
            <a:avLst/>
            <a:gdLst>
              <a:gd name="connsiteX0" fmla="*/ 6248719 w 6248719"/>
              <a:gd name="connsiteY0" fmla="*/ 0 h 6362288"/>
              <a:gd name="connsiteX1" fmla="*/ 6248719 w 6248719"/>
              <a:gd name="connsiteY1" fmla="*/ 6362288 h 6362288"/>
              <a:gd name="connsiteX2" fmla="*/ 0 w 6248719"/>
              <a:gd name="connsiteY2" fmla="*/ 6362288 h 6362288"/>
              <a:gd name="connsiteX3" fmla="*/ 6037680 w 6248719"/>
              <a:gd name="connsiteY3" fmla="*/ 5337 h 6362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719" h="6362288">
                <a:moveTo>
                  <a:pt x="6248719" y="0"/>
                </a:moveTo>
                <a:lnTo>
                  <a:pt x="6248719" y="6362288"/>
                </a:lnTo>
                <a:lnTo>
                  <a:pt x="0" y="6362288"/>
                </a:lnTo>
                <a:cubicBezTo>
                  <a:pt x="0" y="2956723"/>
                  <a:pt x="2674482" y="175818"/>
                  <a:pt x="6037680" y="533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2000"/>
                </a:schemeClr>
              </a:gs>
              <a:gs pos="83000">
                <a:schemeClr val="accent3"/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580D8C2-7AAF-4FA0-957A-2948D4330C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612" y="1103505"/>
            <a:ext cx="6771723" cy="718151"/>
          </a:xfrm>
          <a:prstGeom prst="rect">
            <a:avLst/>
          </a:prstGeom>
        </p:spPr>
      </p:pic>
      <p:sp>
        <p:nvSpPr>
          <p:cNvPr id="9" name="Рисунок 8">
            <a:extLst>
              <a:ext uri="{FF2B5EF4-FFF2-40B4-BE49-F238E27FC236}">
                <a16:creationId xmlns:a16="http://schemas.microsoft.com/office/drawing/2014/main" id="{AB06AE15-2EAA-4D77-AFC1-56323DCF10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8267" y="1800225"/>
            <a:ext cx="6731183" cy="3954271"/>
          </a:xfrm>
          <a:prstGeom prst="roundRect">
            <a:avLst>
              <a:gd name="adj" fmla="val 287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764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27377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74">
            <a:extLst>
              <a:ext uri="{FF2B5EF4-FFF2-40B4-BE49-F238E27FC236}">
                <a16:creationId xmlns:a16="http://schemas.microsoft.com/office/drawing/2014/main" id="{C4DFF94C-E145-478A-8203-B269E81912C7}"/>
              </a:ext>
            </a:extLst>
          </p:cNvPr>
          <p:cNvSpPr/>
          <p:nvPr userDrawn="1"/>
        </p:nvSpPr>
        <p:spPr>
          <a:xfrm>
            <a:off x="-4624347" y="-1321300"/>
            <a:ext cx="10207543" cy="10207538"/>
          </a:xfrm>
          <a:prstGeom prst="ellipse">
            <a:avLst/>
          </a:prstGeom>
          <a:pattFill prst="pct75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sx="1000" sy="1000" algn="ctr" rotWithShape="0">
              <a:srgbClr val="367CFF"/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ru-RU" sz="450" b="1" kern="0" dirty="0" err="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Заголовок 2">
            <a:extLst>
              <a:ext uri="{FF2B5EF4-FFF2-40B4-BE49-F238E27FC236}">
                <a16:creationId xmlns:a16="http://schemas.microsoft.com/office/drawing/2014/main" id="{C9F3DF9A-CE02-4255-B548-04105BD12D05}"/>
              </a:ext>
            </a:extLst>
          </p:cNvPr>
          <p:cNvSpPr txBox="1">
            <a:spLocks/>
          </p:cNvSpPr>
          <p:nvPr userDrawn="1"/>
        </p:nvSpPr>
        <p:spPr>
          <a:xfrm>
            <a:off x="348003" y="6301366"/>
            <a:ext cx="3918857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l"/>
            <a:r>
              <a:rPr lang="en-US" sz="1200" b="0" dirty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</a:rPr>
              <a:t>Digital IT pitch-deck PowerPoint bundle</a:t>
            </a:r>
            <a:endParaRPr lang="ru-RU" sz="1200" b="0" dirty="0">
              <a:solidFill>
                <a:schemeClr val="bg1">
                  <a:lumMod val="50000"/>
                </a:schemeClr>
              </a:solidFill>
              <a:latin typeface="Oswald Light" pitchFamily="2" charset="-52"/>
              <a:ea typeface="VTB Group Cond Book" panose="020B0506050504020204" pitchFamily="34" charset="0"/>
            </a:endParaRP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37155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A2B306E-0650-4283-89A9-0E227DF5C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59468" y="953950"/>
            <a:ext cx="9148043" cy="6076437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B8E443D3-C989-420C-939B-BB36148DB9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631" y="1966913"/>
            <a:ext cx="5941218" cy="3550443"/>
          </a:xfrm>
          <a:prstGeom prst="rect">
            <a:avLst/>
          </a:pr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0853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">
            <a:extLst>
              <a:ext uri="{FF2B5EF4-FFF2-40B4-BE49-F238E27FC236}">
                <a16:creationId xmlns:a16="http://schemas.microsoft.com/office/drawing/2014/main" id="{4757B6DF-076E-361C-332D-A0EB864637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808195" y="-1577499"/>
            <a:ext cx="10012998" cy="10012998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7488" y="337155"/>
            <a:ext cx="4222516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110426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74">
            <a:extLst>
              <a:ext uri="{FF2B5EF4-FFF2-40B4-BE49-F238E27FC236}">
                <a16:creationId xmlns:a16="http://schemas.microsoft.com/office/drawing/2014/main" id="{C4DFF94C-E145-478A-8203-B269E81912C7}"/>
              </a:ext>
            </a:extLst>
          </p:cNvPr>
          <p:cNvSpPr/>
          <p:nvPr userDrawn="1"/>
        </p:nvSpPr>
        <p:spPr>
          <a:xfrm>
            <a:off x="5751038" y="-1321300"/>
            <a:ext cx="10207543" cy="10207538"/>
          </a:xfrm>
          <a:prstGeom prst="ellipse">
            <a:avLst/>
          </a:prstGeom>
          <a:pattFill prst="pct75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sx="1000" sy="1000" algn="ctr" rotWithShape="0">
              <a:srgbClr val="367CFF"/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ru-RU" sz="450" b="1" kern="0" dirty="0" err="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37155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" name="Номер слайда 5">
            <a:extLst>
              <a:ext uri="{FF2B5EF4-FFF2-40B4-BE49-F238E27FC236}">
                <a16:creationId xmlns:a16="http://schemas.microsoft.com/office/drawing/2014/main" id="{C8463A09-EFBC-41F3-A46D-0A18C43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r">
              <a:defRPr lang="ru-RU" sz="1200" b="0" i="0" smtClean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  <a:cs typeface="+mj-cs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ru-RU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A2B306E-0650-4283-89A9-0E227DF5C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3557" y="953950"/>
            <a:ext cx="9148043" cy="6076437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B8E443D3-C989-420C-939B-BB36148DB9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10656" y="1966913"/>
            <a:ext cx="5941218" cy="3550443"/>
          </a:xfrm>
          <a:prstGeom prst="rect">
            <a:avLst/>
          </a:pr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5220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">
            <a:extLst>
              <a:ext uri="{FF2B5EF4-FFF2-40B4-BE49-F238E27FC236}">
                <a16:creationId xmlns:a16="http://schemas.microsoft.com/office/drawing/2014/main" id="{6D9ED8E7-9D83-A48E-E146-0DD50B3F2F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6699" y="-1577499"/>
            <a:ext cx="10012998" cy="10012998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37155"/>
            <a:ext cx="4075135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" name="Номер слайда 5">
            <a:extLst>
              <a:ext uri="{FF2B5EF4-FFF2-40B4-BE49-F238E27FC236}">
                <a16:creationId xmlns:a16="http://schemas.microsoft.com/office/drawing/2014/main" id="{C8463A09-EFBC-41F3-A46D-0A18C43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r">
              <a:defRPr lang="ru-RU" sz="1200" b="0" i="0" smtClean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  <a:cs typeface="+mj-cs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2929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2">
            <a:extLst>
              <a:ext uri="{FF2B5EF4-FFF2-40B4-BE49-F238E27FC236}">
                <a16:creationId xmlns:a16="http://schemas.microsoft.com/office/drawing/2014/main" id="{136B3A4F-4D8A-40B4-95C9-5200B96EE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217" y="-522"/>
            <a:ext cx="12192000" cy="360679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  <p:sp>
        <p:nvSpPr>
          <p:cNvPr id="7" name="Заголовок 2">
            <a:extLst>
              <a:ext uri="{FF2B5EF4-FFF2-40B4-BE49-F238E27FC236}">
                <a16:creationId xmlns:a16="http://schemas.microsoft.com/office/drawing/2014/main" id="{C9F3DF9A-CE02-4255-B548-04105BD12D05}"/>
              </a:ext>
            </a:extLst>
          </p:cNvPr>
          <p:cNvSpPr txBox="1">
            <a:spLocks/>
          </p:cNvSpPr>
          <p:nvPr userDrawn="1"/>
        </p:nvSpPr>
        <p:spPr>
          <a:xfrm>
            <a:off x="348003" y="6301366"/>
            <a:ext cx="3918857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l"/>
            <a:r>
              <a:rPr lang="en-US" sz="1200" b="0" dirty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</a:rPr>
              <a:t>Digital IT pitch-deck PowerPoint bundle</a:t>
            </a:r>
            <a:endParaRPr lang="ru-RU" sz="1200" b="0" dirty="0">
              <a:solidFill>
                <a:schemeClr val="bg1">
                  <a:lumMod val="50000"/>
                </a:schemeClr>
              </a:solidFill>
              <a:latin typeface="Oswald Light" pitchFamily="2" charset="-52"/>
              <a:ea typeface="VTB Group Cond Book" panose="020B0506050504020204" pitchFamily="34" charset="0"/>
            </a:endParaRPr>
          </a:p>
        </p:txBody>
      </p:sp>
      <p:sp>
        <p:nvSpPr>
          <p:cNvPr id="13" name="Номер слайда 5">
            <a:extLst>
              <a:ext uri="{FF2B5EF4-FFF2-40B4-BE49-F238E27FC236}">
                <a16:creationId xmlns:a16="http://schemas.microsoft.com/office/drawing/2014/main" id="{C8463A09-EFBC-41F3-A46D-0A18C43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r">
              <a:defRPr lang="ru-RU" sz="1200" b="0" i="0" smtClean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  <a:cs typeface="+mj-cs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ru-RU" dirty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5142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636349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55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40562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7093EDD3-4480-4049-A82A-D4049AC311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1383" y="1724743"/>
            <a:ext cx="2386800" cy="238680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FC1E6A4A-E2C0-4D63-BE71-37308DE756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66863" y="1724743"/>
            <a:ext cx="2386800" cy="238680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txBody>
          <a:bodyPr/>
          <a:lstStyle/>
          <a:p>
            <a:endParaRPr lang="ru-RU"/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94FFDAA4-2EF4-4DE6-9E1D-73216D165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12344" y="1724743"/>
            <a:ext cx="2386800" cy="238680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204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Заголовок и объект">
    <p:bg>
      <p:bgPr>
        <a:gradFill>
          <a:gsLst>
            <a:gs pos="100000">
              <a:schemeClr val="accent3">
                <a:lumMod val="60000"/>
                <a:lumOff val="40000"/>
              </a:schemeClr>
            </a:gs>
            <a:gs pos="0">
              <a:schemeClr val="accent3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Рисунок 82">
            <a:extLst>
              <a:ext uri="{FF2B5EF4-FFF2-40B4-BE49-F238E27FC236}">
                <a16:creationId xmlns:a16="http://schemas.microsoft.com/office/drawing/2014/main" id="{1E60C6E6-E49D-4E31-82A2-A999DF68C8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86713" y="4576763"/>
            <a:ext cx="3110590" cy="2333625"/>
          </a:xfrm>
          <a:prstGeom prst="roundRect">
            <a:avLst>
              <a:gd name="adj" fmla="val 1565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ru-RU" dirty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40562"/>
            <a:ext cx="11409878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75E5B588-7114-4246-AAB0-258581938DBE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38468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1" name="Рисунок 73">
            <a:extLst>
              <a:ext uri="{FF2B5EF4-FFF2-40B4-BE49-F238E27FC236}">
                <a16:creationId xmlns:a16="http://schemas.microsoft.com/office/drawing/2014/main" id="{F818671B-5820-427D-AF49-A5299E9923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62388" y="3607594"/>
            <a:ext cx="4557712" cy="2845594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  <p:sp>
        <p:nvSpPr>
          <p:cNvPr id="83" name="Рисунок 82">
            <a:extLst>
              <a:ext uri="{FF2B5EF4-FFF2-40B4-BE49-F238E27FC236}">
                <a16:creationId xmlns:a16="http://schemas.microsoft.com/office/drawing/2014/main" id="{8D781D7D-BA30-4009-B3C4-207BBDFD0A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78842" y="4341203"/>
            <a:ext cx="2321595" cy="3102585"/>
          </a:xfrm>
          <a:prstGeom prst="roundRect">
            <a:avLst>
              <a:gd name="adj" fmla="val 1565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8182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Заголовок и объект">
    <p:bg>
      <p:bgPr>
        <a:gradFill>
          <a:gsLst>
            <a:gs pos="100000">
              <a:schemeClr val="accent3">
                <a:lumMod val="60000"/>
                <a:lumOff val="40000"/>
              </a:schemeClr>
            </a:gs>
            <a:gs pos="0">
              <a:schemeClr val="accent3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40562"/>
            <a:ext cx="11409878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75E5B588-7114-4246-AAB0-258581938DBE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38468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DD5E299-FA48-80FC-2F7B-26944CEDFA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9501" y="3537087"/>
            <a:ext cx="10012998" cy="10012998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260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Заголовок и объект">
    <p:bg>
      <p:bgPr>
        <a:gradFill>
          <a:gsLst>
            <a:gs pos="100000">
              <a:schemeClr val="accent3">
                <a:lumMod val="60000"/>
                <a:lumOff val="40000"/>
              </a:schemeClr>
            </a:gs>
            <a:gs pos="0">
              <a:schemeClr val="accent3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40562"/>
            <a:ext cx="11409878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97061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100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94">
            <a:extLst>
              <a:ext uri="{FF2B5EF4-FFF2-40B4-BE49-F238E27FC236}">
                <a16:creationId xmlns:a16="http://schemas.microsoft.com/office/drawing/2014/main" id="{DD50784A-8247-4CFA-B5AE-62C819356E14}"/>
              </a:ext>
            </a:extLst>
          </p:cNvPr>
          <p:cNvSpPr/>
          <p:nvPr userDrawn="1"/>
        </p:nvSpPr>
        <p:spPr>
          <a:xfrm rot="5400000">
            <a:off x="7804306" y="-95855"/>
            <a:ext cx="4290312" cy="4482022"/>
          </a:xfrm>
          <a:custGeom>
            <a:avLst/>
            <a:gdLst>
              <a:gd name="connsiteX0" fmla="*/ 0 w 4290312"/>
              <a:gd name="connsiteY0" fmla="*/ 4445166 h 4482022"/>
              <a:gd name="connsiteX1" fmla="*/ 0 w 4290312"/>
              <a:gd name="connsiteY1" fmla="*/ 0 h 4482022"/>
              <a:gd name="connsiteX2" fmla="*/ 4221879 w 4290312"/>
              <a:gd name="connsiteY2" fmla="*/ 0 h 4482022"/>
              <a:gd name="connsiteX3" fmla="*/ 4246895 w 4290312"/>
              <a:gd name="connsiteY3" fmla="*/ 140082 h 4482022"/>
              <a:gd name="connsiteX4" fmla="*/ 4290312 w 4290312"/>
              <a:gd name="connsiteY4" fmla="*/ 713926 h 4482022"/>
              <a:gd name="connsiteX5" fmla="*/ 522216 w 4290312"/>
              <a:gd name="connsiteY5" fmla="*/ 4482022 h 4482022"/>
              <a:gd name="connsiteX6" fmla="*/ 136950 w 4290312"/>
              <a:gd name="connsiteY6" fmla="*/ 4462568 h 4482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0312" h="4482022">
                <a:moveTo>
                  <a:pt x="0" y="4445166"/>
                </a:moveTo>
                <a:lnTo>
                  <a:pt x="0" y="0"/>
                </a:lnTo>
                <a:lnTo>
                  <a:pt x="4221879" y="0"/>
                </a:lnTo>
                <a:lnTo>
                  <a:pt x="4246895" y="140082"/>
                </a:lnTo>
                <a:cubicBezTo>
                  <a:pt x="4275485" y="327190"/>
                  <a:pt x="4290312" y="518826"/>
                  <a:pt x="4290312" y="713926"/>
                </a:cubicBezTo>
                <a:cubicBezTo>
                  <a:pt x="4290312" y="2794988"/>
                  <a:pt x="2603278" y="4482022"/>
                  <a:pt x="522216" y="4482022"/>
                </a:cubicBezTo>
                <a:cubicBezTo>
                  <a:pt x="392150" y="4482022"/>
                  <a:pt x="263623" y="4475432"/>
                  <a:pt x="136950" y="446256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30000"/>
                </a:schemeClr>
              </a:gs>
              <a:gs pos="83000">
                <a:schemeClr val="accent3">
                  <a:alpha val="73000"/>
                </a:schemeClr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12" name="Полилиния 34">
            <a:extLst>
              <a:ext uri="{FF2B5EF4-FFF2-40B4-BE49-F238E27FC236}">
                <a16:creationId xmlns:a16="http://schemas.microsoft.com/office/drawing/2014/main" id="{E168CA1A-1B07-4388-8AF5-C69136B3CD21}"/>
              </a:ext>
            </a:extLst>
          </p:cNvPr>
          <p:cNvSpPr/>
          <p:nvPr userDrawn="1"/>
        </p:nvSpPr>
        <p:spPr>
          <a:xfrm flipH="1">
            <a:off x="-2" y="2162939"/>
            <a:ext cx="4614553" cy="4698421"/>
          </a:xfrm>
          <a:custGeom>
            <a:avLst/>
            <a:gdLst>
              <a:gd name="connsiteX0" fmla="*/ 6248719 w 6248719"/>
              <a:gd name="connsiteY0" fmla="*/ 0 h 6362288"/>
              <a:gd name="connsiteX1" fmla="*/ 6248719 w 6248719"/>
              <a:gd name="connsiteY1" fmla="*/ 6362288 h 6362288"/>
              <a:gd name="connsiteX2" fmla="*/ 0 w 6248719"/>
              <a:gd name="connsiteY2" fmla="*/ 6362288 h 6362288"/>
              <a:gd name="connsiteX3" fmla="*/ 6037680 w 6248719"/>
              <a:gd name="connsiteY3" fmla="*/ 5337 h 6362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719" h="6362288">
                <a:moveTo>
                  <a:pt x="6248719" y="0"/>
                </a:moveTo>
                <a:lnTo>
                  <a:pt x="6248719" y="6362288"/>
                </a:lnTo>
                <a:lnTo>
                  <a:pt x="0" y="6362288"/>
                </a:lnTo>
                <a:cubicBezTo>
                  <a:pt x="0" y="2956723"/>
                  <a:pt x="2674482" y="175818"/>
                  <a:pt x="6037680" y="533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2000"/>
                </a:schemeClr>
              </a:gs>
              <a:gs pos="83000">
                <a:schemeClr val="accent3"/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36E499-E3F2-1B38-C3B5-5E3901F9109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368357" y="-1577499"/>
            <a:ext cx="10012998" cy="10012998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3604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Заголовок и объект">
    <p:bg>
      <p:bgPr>
        <a:gradFill>
          <a:gsLst>
            <a:gs pos="100000">
              <a:schemeClr val="accent3">
                <a:lumMod val="60000"/>
                <a:lumOff val="40000"/>
              </a:schemeClr>
            </a:gs>
            <a:gs pos="0">
              <a:schemeClr val="accent3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7172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gradFill>
          <a:gsLst>
            <a:gs pos="100000">
              <a:schemeClr val="accent3">
                <a:lumMod val="60000"/>
                <a:lumOff val="40000"/>
              </a:schemeClr>
            </a:gs>
            <a:gs pos="0">
              <a:schemeClr val="accent3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9">
            <a:extLst>
              <a:ext uri="{FF2B5EF4-FFF2-40B4-BE49-F238E27FC236}">
                <a16:creationId xmlns:a16="http://schemas.microsoft.com/office/drawing/2014/main" id="{4B6D3DEB-7D50-4F8B-A4EB-8B8DACAA6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40562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0827288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4">
            <a:extLst>
              <a:ext uri="{FF2B5EF4-FFF2-40B4-BE49-F238E27FC236}">
                <a16:creationId xmlns:a16="http://schemas.microsoft.com/office/drawing/2014/main" id="{80C4BE28-C346-B54D-927C-38644696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63" y="266702"/>
            <a:ext cx="11233275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4000" b="1" i="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63340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100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94">
            <a:extLst>
              <a:ext uri="{FF2B5EF4-FFF2-40B4-BE49-F238E27FC236}">
                <a16:creationId xmlns:a16="http://schemas.microsoft.com/office/drawing/2014/main" id="{58A60FB7-5C04-64C3-CE5A-22E3CCDD544E}"/>
              </a:ext>
            </a:extLst>
          </p:cNvPr>
          <p:cNvSpPr/>
          <p:nvPr userDrawn="1"/>
        </p:nvSpPr>
        <p:spPr>
          <a:xfrm rot="5400000">
            <a:off x="7804306" y="-95855"/>
            <a:ext cx="4290312" cy="4482022"/>
          </a:xfrm>
          <a:custGeom>
            <a:avLst/>
            <a:gdLst>
              <a:gd name="connsiteX0" fmla="*/ 0 w 4290312"/>
              <a:gd name="connsiteY0" fmla="*/ 4445166 h 4482022"/>
              <a:gd name="connsiteX1" fmla="*/ 0 w 4290312"/>
              <a:gd name="connsiteY1" fmla="*/ 0 h 4482022"/>
              <a:gd name="connsiteX2" fmla="*/ 4221879 w 4290312"/>
              <a:gd name="connsiteY2" fmla="*/ 0 h 4482022"/>
              <a:gd name="connsiteX3" fmla="*/ 4246895 w 4290312"/>
              <a:gd name="connsiteY3" fmla="*/ 140082 h 4482022"/>
              <a:gd name="connsiteX4" fmla="*/ 4290312 w 4290312"/>
              <a:gd name="connsiteY4" fmla="*/ 713926 h 4482022"/>
              <a:gd name="connsiteX5" fmla="*/ 522216 w 4290312"/>
              <a:gd name="connsiteY5" fmla="*/ 4482022 h 4482022"/>
              <a:gd name="connsiteX6" fmla="*/ 136950 w 4290312"/>
              <a:gd name="connsiteY6" fmla="*/ 4462568 h 4482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0312" h="4482022">
                <a:moveTo>
                  <a:pt x="0" y="4445166"/>
                </a:moveTo>
                <a:lnTo>
                  <a:pt x="0" y="0"/>
                </a:lnTo>
                <a:lnTo>
                  <a:pt x="4221879" y="0"/>
                </a:lnTo>
                <a:lnTo>
                  <a:pt x="4246895" y="140082"/>
                </a:lnTo>
                <a:cubicBezTo>
                  <a:pt x="4275485" y="327190"/>
                  <a:pt x="4290312" y="518826"/>
                  <a:pt x="4290312" y="713926"/>
                </a:cubicBezTo>
                <a:cubicBezTo>
                  <a:pt x="4290312" y="2794988"/>
                  <a:pt x="2603278" y="4482022"/>
                  <a:pt x="522216" y="4482022"/>
                </a:cubicBezTo>
                <a:cubicBezTo>
                  <a:pt x="392150" y="4482022"/>
                  <a:pt x="263623" y="4475432"/>
                  <a:pt x="136950" y="446256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30000"/>
                </a:schemeClr>
              </a:gs>
              <a:gs pos="83000">
                <a:schemeClr val="accent3">
                  <a:alpha val="73000"/>
                </a:schemeClr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3" name="Полилиния 34">
            <a:extLst>
              <a:ext uri="{FF2B5EF4-FFF2-40B4-BE49-F238E27FC236}">
                <a16:creationId xmlns:a16="http://schemas.microsoft.com/office/drawing/2014/main" id="{0CD00261-F199-D622-8EBA-8B280205C8F5}"/>
              </a:ext>
            </a:extLst>
          </p:cNvPr>
          <p:cNvSpPr/>
          <p:nvPr userDrawn="1"/>
        </p:nvSpPr>
        <p:spPr>
          <a:xfrm flipH="1">
            <a:off x="-2" y="2162939"/>
            <a:ext cx="4614553" cy="4698421"/>
          </a:xfrm>
          <a:custGeom>
            <a:avLst/>
            <a:gdLst>
              <a:gd name="connsiteX0" fmla="*/ 6248719 w 6248719"/>
              <a:gd name="connsiteY0" fmla="*/ 0 h 6362288"/>
              <a:gd name="connsiteX1" fmla="*/ 6248719 w 6248719"/>
              <a:gd name="connsiteY1" fmla="*/ 6362288 h 6362288"/>
              <a:gd name="connsiteX2" fmla="*/ 0 w 6248719"/>
              <a:gd name="connsiteY2" fmla="*/ 6362288 h 6362288"/>
              <a:gd name="connsiteX3" fmla="*/ 6037680 w 6248719"/>
              <a:gd name="connsiteY3" fmla="*/ 5337 h 6362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719" h="6362288">
                <a:moveTo>
                  <a:pt x="6248719" y="0"/>
                </a:moveTo>
                <a:lnTo>
                  <a:pt x="6248719" y="6362288"/>
                </a:lnTo>
                <a:lnTo>
                  <a:pt x="0" y="6362288"/>
                </a:lnTo>
                <a:cubicBezTo>
                  <a:pt x="0" y="2956723"/>
                  <a:pt x="2674482" y="175818"/>
                  <a:pt x="6037680" y="533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2000"/>
                </a:schemeClr>
              </a:gs>
              <a:gs pos="83000">
                <a:schemeClr val="accent3"/>
              </a:gs>
            </a:gsLst>
            <a:lin ang="13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rgbClr val="FFFFFF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tlCol="0" anchor="ctr"/>
          <a:lstStyle/>
          <a:p>
            <a:pPr algn="ctr"/>
            <a:endParaRPr lang="ru-RU" sz="45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232647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3" name="Рисунок 18">
            <a:extLst>
              <a:ext uri="{FF2B5EF4-FFF2-40B4-BE49-F238E27FC236}">
                <a16:creationId xmlns:a16="http://schemas.microsoft.com/office/drawing/2014/main" id="{0EE28773-79A8-4AB3-91D2-1F9A1FB5F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911" y="2389238"/>
            <a:ext cx="1917975" cy="2453942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  <p:sp>
        <p:nvSpPr>
          <p:cNvPr id="24" name="Рисунок 18">
            <a:extLst>
              <a:ext uri="{FF2B5EF4-FFF2-40B4-BE49-F238E27FC236}">
                <a16:creationId xmlns:a16="http://schemas.microsoft.com/office/drawing/2014/main" id="{4C715CF0-7A52-4ABA-8699-CA2F04E82A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24890" y="1187120"/>
            <a:ext cx="1836002" cy="1568636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  <p:sp>
        <p:nvSpPr>
          <p:cNvPr id="25" name="Рисунок 18">
            <a:extLst>
              <a:ext uri="{FF2B5EF4-FFF2-40B4-BE49-F238E27FC236}">
                <a16:creationId xmlns:a16="http://schemas.microsoft.com/office/drawing/2014/main" id="{94B18A68-98C1-4A6B-A32E-8FBD12F11E7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24890" y="4154366"/>
            <a:ext cx="1836002" cy="167945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  <p:sp>
        <p:nvSpPr>
          <p:cNvPr id="26" name="Рисунок 18">
            <a:extLst>
              <a:ext uri="{FF2B5EF4-FFF2-40B4-BE49-F238E27FC236}">
                <a16:creationId xmlns:a16="http://schemas.microsoft.com/office/drawing/2014/main" id="{122664B7-6C22-4693-A486-A386135C0A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2455" y="2505553"/>
            <a:ext cx="2250364" cy="184689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3624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1409878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73">
            <a:extLst>
              <a:ext uri="{FF2B5EF4-FFF2-40B4-BE49-F238E27FC236}">
                <a16:creationId xmlns:a16="http://schemas.microsoft.com/office/drawing/2014/main" id="{70087263-42A7-4590-BAC8-05B3B56A91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13735" y="1952625"/>
            <a:ext cx="5858827" cy="367426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0715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1409878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73">
            <a:extLst>
              <a:ext uri="{FF2B5EF4-FFF2-40B4-BE49-F238E27FC236}">
                <a16:creationId xmlns:a16="http://schemas.microsoft.com/office/drawing/2014/main" id="{70087263-42A7-4590-BAC8-05B3B56A91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3144" y="1666815"/>
            <a:ext cx="5867669" cy="367426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ru-RU" dirty="0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246A411-C217-426B-8DFC-6926599D0F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31455" y="1155244"/>
            <a:ext cx="3574720" cy="357472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"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/>
          <a:lstStyle>
            <a:lvl1pPr>
              <a:defRPr lang="ru-RU" dirty="0"/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5306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3" name="Номер слайда 5">
            <a:extLst>
              <a:ext uri="{FF2B5EF4-FFF2-40B4-BE49-F238E27FC236}">
                <a16:creationId xmlns:a16="http://schemas.microsoft.com/office/drawing/2014/main" id="{C8463A09-EFBC-41F3-A46D-0A18C43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r">
              <a:defRPr lang="ru-RU" sz="1200" b="0" i="0" smtClean="0">
                <a:solidFill>
                  <a:schemeClr val="bg1">
                    <a:lumMod val="50000"/>
                  </a:schemeClr>
                </a:solidFill>
                <a:latin typeface="Oswald Light" pitchFamily="2" charset="-52"/>
                <a:ea typeface="VTB Group Cond Book" panose="020B0506050504020204" pitchFamily="34" charset="0"/>
                <a:cs typeface="+mj-cs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ru-RU" dirty="0"/>
          </a:p>
        </p:txBody>
      </p:sp>
      <p:sp>
        <p:nvSpPr>
          <p:cNvPr id="6" name="Rectangle 193">
            <a:extLst>
              <a:ext uri="{FF2B5EF4-FFF2-40B4-BE49-F238E27FC236}">
                <a16:creationId xmlns:a16="http://schemas.microsoft.com/office/drawing/2014/main" id="{4A1744A1-E9BA-46DB-AE1E-F9901F701D85}"/>
              </a:ext>
            </a:extLst>
          </p:cNvPr>
          <p:cNvSpPr/>
          <p:nvPr userDrawn="1"/>
        </p:nvSpPr>
        <p:spPr>
          <a:xfrm>
            <a:off x="5969000" y="-50800"/>
            <a:ext cx="6299200" cy="6953034"/>
          </a:xfrm>
          <a:custGeom>
            <a:avLst/>
            <a:gdLst>
              <a:gd name="connsiteX0" fmla="*/ 719382 w 6616700"/>
              <a:gd name="connsiteY0" fmla="*/ 0 h 4316203"/>
              <a:gd name="connsiteX1" fmla="*/ 5897318 w 6616700"/>
              <a:gd name="connsiteY1" fmla="*/ 0 h 4316203"/>
              <a:gd name="connsiteX2" fmla="*/ 6616700 w 6616700"/>
              <a:gd name="connsiteY2" fmla="*/ 719382 h 4316203"/>
              <a:gd name="connsiteX3" fmla="*/ 6616700 w 6616700"/>
              <a:gd name="connsiteY3" fmla="*/ 4316203 h 4316203"/>
              <a:gd name="connsiteX4" fmla="*/ 6616700 w 6616700"/>
              <a:gd name="connsiteY4" fmla="*/ 4316203 h 4316203"/>
              <a:gd name="connsiteX5" fmla="*/ 0 w 6616700"/>
              <a:gd name="connsiteY5" fmla="*/ 4316203 h 4316203"/>
              <a:gd name="connsiteX6" fmla="*/ 0 w 6616700"/>
              <a:gd name="connsiteY6" fmla="*/ 4316203 h 4316203"/>
              <a:gd name="connsiteX7" fmla="*/ 0 w 6616700"/>
              <a:gd name="connsiteY7" fmla="*/ 719382 h 4316203"/>
              <a:gd name="connsiteX8" fmla="*/ 719382 w 6616700"/>
              <a:gd name="connsiteY8" fmla="*/ 0 h 4316203"/>
              <a:gd name="connsiteX0" fmla="*/ 6688382 w 6688382"/>
              <a:gd name="connsiteY0" fmla="*/ 0 h 7897603"/>
              <a:gd name="connsiteX1" fmla="*/ 5897318 w 6688382"/>
              <a:gd name="connsiteY1" fmla="*/ 3581400 h 7897603"/>
              <a:gd name="connsiteX2" fmla="*/ 6616700 w 6688382"/>
              <a:gd name="connsiteY2" fmla="*/ 4300782 h 7897603"/>
              <a:gd name="connsiteX3" fmla="*/ 6616700 w 6688382"/>
              <a:gd name="connsiteY3" fmla="*/ 7897603 h 7897603"/>
              <a:gd name="connsiteX4" fmla="*/ 6616700 w 6688382"/>
              <a:gd name="connsiteY4" fmla="*/ 7897603 h 7897603"/>
              <a:gd name="connsiteX5" fmla="*/ 0 w 6688382"/>
              <a:gd name="connsiteY5" fmla="*/ 7897603 h 7897603"/>
              <a:gd name="connsiteX6" fmla="*/ 0 w 6688382"/>
              <a:gd name="connsiteY6" fmla="*/ 7897603 h 7897603"/>
              <a:gd name="connsiteX7" fmla="*/ 0 w 6688382"/>
              <a:gd name="connsiteY7" fmla="*/ 4300782 h 7897603"/>
              <a:gd name="connsiteX8" fmla="*/ 6688382 w 6688382"/>
              <a:gd name="connsiteY8" fmla="*/ 0 h 7897603"/>
              <a:gd name="connsiteX0" fmla="*/ 6688382 w 6688382"/>
              <a:gd name="connsiteY0" fmla="*/ 0 h 7897603"/>
              <a:gd name="connsiteX1" fmla="*/ 5897318 w 6688382"/>
              <a:gd name="connsiteY1" fmla="*/ 3581400 h 7897603"/>
              <a:gd name="connsiteX2" fmla="*/ 6616700 w 6688382"/>
              <a:gd name="connsiteY2" fmla="*/ 4300782 h 7897603"/>
              <a:gd name="connsiteX3" fmla="*/ 6616700 w 6688382"/>
              <a:gd name="connsiteY3" fmla="*/ 7897603 h 7897603"/>
              <a:gd name="connsiteX4" fmla="*/ 6616700 w 6688382"/>
              <a:gd name="connsiteY4" fmla="*/ 7897603 h 7897603"/>
              <a:gd name="connsiteX5" fmla="*/ 0 w 6688382"/>
              <a:gd name="connsiteY5" fmla="*/ 7897603 h 7897603"/>
              <a:gd name="connsiteX6" fmla="*/ 0 w 6688382"/>
              <a:gd name="connsiteY6" fmla="*/ 7897603 h 7897603"/>
              <a:gd name="connsiteX7" fmla="*/ 4940300 w 6688382"/>
              <a:gd name="connsiteY7" fmla="*/ 3564182 h 7897603"/>
              <a:gd name="connsiteX8" fmla="*/ 6688382 w 6688382"/>
              <a:gd name="connsiteY8" fmla="*/ 0 h 7897603"/>
              <a:gd name="connsiteX0" fmla="*/ 6688382 w 6688382"/>
              <a:gd name="connsiteY0" fmla="*/ 0 h 7897603"/>
              <a:gd name="connsiteX1" fmla="*/ 5897318 w 6688382"/>
              <a:gd name="connsiteY1" fmla="*/ 3581400 h 7897603"/>
              <a:gd name="connsiteX2" fmla="*/ 6616700 w 6688382"/>
              <a:gd name="connsiteY2" fmla="*/ 4300782 h 7897603"/>
              <a:gd name="connsiteX3" fmla="*/ 6616700 w 6688382"/>
              <a:gd name="connsiteY3" fmla="*/ 7897603 h 7897603"/>
              <a:gd name="connsiteX4" fmla="*/ 6616700 w 6688382"/>
              <a:gd name="connsiteY4" fmla="*/ 7897603 h 7897603"/>
              <a:gd name="connsiteX5" fmla="*/ 0 w 6688382"/>
              <a:gd name="connsiteY5" fmla="*/ 7897603 h 7897603"/>
              <a:gd name="connsiteX6" fmla="*/ 0 w 6688382"/>
              <a:gd name="connsiteY6" fmla="*/ 7897603 h 7897603"/>
              <a:gd name="connsiteX7" fmla="*/ 4102100 w 6688382"/>
              <a:gd name="connsiteY7" fmla="*/ 3805482 h 7897603"/>
              <a:gd name="connsiteX8" fmla="*/ 6688382 w 6688382"/>
              <a:gd name="connsiteY8" fmla="*/ 0 h 7897603"/>
              <a:gd name="connsiteX0" fmla="*/ 5964482 w 6616700"/>
              <a:gd name="connsiteY0" fmla="*/ 0 h 7923003"/>
              <a:gd name="connsiteX1" fmla="*/ 5897318 w 6616700"/>
              <a:gd name="connsiteY1" fmla="*/ 3606800 h 7923003"/>
              <a:gd name="connsiteX2" fmla="*/ 6616700 w 6616700"/>
              <a:gd name="connsiteY2" fmla="*/ 4326182 h 7923003"/>
              <a:gd name="connsiteX3" fmla="*/ 6616700 w 6616700"/>
              <a:gd name="connsiteY3" fmla="*/ 7923003 h 7923003"/>
              <a:gd name="connsiteX4" fmla="*/ 6616700 w 6616700"/>
              <a:gd name="connsiteY4" fmla="*/ 7923003 h 7923003"/>
              <a:gd name="connsiteX5" fmla="*/ 0 w 6616700"/>
              <a:gd name="connsiteY5" fmla="*/ 7923003 h 7923003"/>
              <a:gd name="connsiteX6" fmla="*/ 0 w 6616700"/>
              <a:gd name="connsiteY6" fmla="*/ 7923003 h 7923003"/>
              <a:gd name="connsiteX7" fmla="*/ 4102100 w 6616700"/>
              <a:gd name="connsiteY7" fmla="*/ 3830882 h 7923003"/>
              <a:gd name="connsiteX8" fmla="*/ 5964482 w 6616700"/>
              <a:gd name="connsiteY8" fmla="*/ 0 h 7923003"/>
              <a:gd name="connsiteX0" fmla="*/ 5964482 w 6621218"/>
              <a:gd name="connsiteY0" fmla="*/ 0 h 7923003"/>
              <a:gd name="connsiteX1" fmla="*/ 6621218 w 6621218"/>
              <a:gd name="connsiteY1" fmla="*/ 0 h 7923003"/>
              <a:gd name="connsiteX2" fmla="*/ 6616700 w 6621218"/>
              <a:gd name="connsiteY2" fmla="*/ 4326182 h 7923003"/>
              <a:gd name="connsiteX3" fmla="*/ 6616700 w 6621218"/>
              <a:gd name="connsiteY3" fmla="*/ 7923003 h 7923003"/>
              <a:gd name="connsiteX4" fmla="*/ 6616700 w 6621218"/>
              <a:gd name="connsiteY4" fmla="*/ 7923003 h 7923003"/>
              <a:gd name="connsiteX5" fmla="*/ 0 w 6621218"/>
              <a:gd name="connsiteY5" fmla="*/ 7923003 h 7923003"/>
              <a:gd name="connsiteX6" fmla="*/ 0 w 6621218"/>
              <a:gd name="connsiteY6" fmla="*/ 7923003 h 7923003"/>
              <a:gd name="connsiteX7" fmla="*/ 4102100 w 6621218"/>
              <a:gd name="connsiteY7" fmla="*/ 3830882 h 7923003"/>
              <a:gd name="connsiteX8" fmla="*/ 5964482 w 6621218"/>
              <a:gd name="connsiteY8" fmla="*/ 0 h 7923003"/>
              <a:gd name="connsiteX0" fmla="*/ 6046594 w 6621218"/>
              <a:gd name="connsiteY0" fmla="*/ 0 h 8070634"/>
              <a:gd name="connsiteX1" fmla="*/ 6621218 w 6621218"/>
              <a:gd name="connsiteY1" fmla="*/ 147631 h 8070634"/>
              <a:gd name="connsiteX2" fmla="*/ 6616700 w 6621218"/>
              <a:gd name="connsiteY2" fmla="*/ 4473813 h 8070634"/>
              <a:gd name="connsiteX3" fmla="*/ 6616700 w 6621218"/>
              <a:gd name="connsiteY3" fmla="*/ 8070634 h 8070634"/>
              <a:gd name="connsiteX4" fmla="*/ 6616700 w 6621218"/>
              <a:gd name="connsiteY4" fmla="*/ 8070634 h 8070634"/>
              <a:gd name="connsiteX5" fmla="*/ 0 w 6621218"/>
              <a:gd name="connsiteY5" fmla="*/ 8070634 h 8070634"/>
              <a:gd name="connsiteX6" fmla="*/ 0 w 6621218"/>
              <a:gd name="connsiteY6" fmla="*/ 8070634 h 8070634"/>
              <a:gd name="connsiteX7" fmla="*/ 4102100 w 6621218"/>
              <a:gd name="connsiteY7" fmla="*/ 3978513 h 8070634"/>
              <a:gd name="connsiteX8" fmla="*/ 6046594 w 6621218"/>
              <a:gd name="connsiteY8" fmla="*/ 0 h 8070634"/>
              <a:gd name="connsiteX0" fmla="*/ 6046594 w 6668894"/>
              <a:gd name="connsiteY0" fmla="*/ 0 h 8070634"/>
              <a:gd name="connsiteX1" fmla="*/ 6668894 w 6668894"/>
              <a:gd name="connsiteY1" fmla="*/ 76200 h 8070634"/>
              <a:gd name="connsiteX2" fmla="*/ 6616700 w 6668894"/>
              <a:gd name="connsiteY2" fmla="*/ 4473813 h 8070634"/>
              <a:gd name="connsiteX3" fmla="*/ 6616700 w 6668894"/>
              <a:gd name="connsiteY3" fmla="*/ 8070634 h 8070634"/>
              <a:gd name="connsiteX4" fmla="*/ 6616700 w 6668894"/>
              <a:gd name="connsiteY4" fmla="*/ 8070634 h 8070634"/>
              <a:gd name="connsiteX5" fmla="*/ 0 w 6668894"/>
              <a:gd name="connsiteY5" fmla="*/ 8070634 h 8070634"/>
              <a:gd name="connsiteX6" fmla="*/ 0 w 6668894"/>
              <a:gd name="connsiteY6" fmla="*/ 8070634 h 8070634"/>
              <a:gd name="connsiteX7" fmla="*/ 4102100 w 6668894"/>
              <a:gd name="connsiteY7" fmla="*/ 3978513 h 8070634"/>
              <a:gd name="connsiteX8" fmla="*/ 6046594 w 6668894"/>
              <a:gd name="connsiteY8" fmla="*/ 0 h 8070634"/>
              <a:gd name="connsiteX0" fmla="*/ 6287894 w 6910194"/>
              <a:gd name="connsiteY0" fmla="*/ 0 h 8070634"/>
              <a:gd name="connsiteX1" fmla="*/ 6910194 w 6910194"/>
              <a:gd name="connsiteY1" fmla="*/ 76200 h 8070634"/>
              <a:gd name="connsiteX2" fmla="*/ 6858000 w 6910194"/>
              <a:gd name="connsiteY2" fmla="*/ 4473813 h 8070634"/>
              <a:gd name="connsiteX3" fmla="*/ 6858000 w 6910194"/>
              <a:gd name="connsiteY3" fmla="*/ 8070634 h 8070634"/>
              <a:gd name="connsiteX4" fmla="*/ 6858000 w 6910194"/>
              <a:gd name="connsiteY4" fmla="*/ 8070634 h 8070634"/>
              <a:gd name="connsiteX5" fmla="*/ 241300 w 6910194"/>
              <a:gd name="connsiteY5" fmla="*/ 8070634 h 8070634"/>
              <a:gd name="connsiteX6" fmla="*/ 0 w 6910194"/>
              <a:gd name="connsiteY6" fmla="*/ 8007134 h 8070634"/>
              <a:gd name="connsiteX7" fmla="*/ 4343400 w 6910194"/>
              <a:gd name="connsiteY7" fmla="*/ 3978513 h 8070634"/>
              <a:gd name="connsiteX8" fmla="*/ 6287894 w 6910194"/>
              <a:gd name="connsiteY8" fmla="*/ 0 h 8070634"/>
              <a:gd name="connsiteX0" fmla="*/ 6287894 w 6910194"/>
              <a:gd name="connsiteY0" fmla="*/ 0 h 8070634"/>
              <a:gd name="connsiteX1" fmla="*/ 6910194 w 6910194"/>
              <a:gd name="connsiteY1" fmla="*/ 76200 h 8070634"/>
              <a:gd name="connsiteX2" fmla="*/ 6858000 w 6910194"/>
              <a:gd name="connsiteY2" fmla="*/ 4473813 h 8070634"/>
              <a:gd name="connsiteX3" fmla="*/ 6858000 w 6910194"/>
              <a:gd name="connsiteY3" fmla="*/ 8070634 h 8070634"/>
              <a:gd name="connsiteX4" fmla="*/ 6858000 w 6910194"/>
              <a:gd name="connsiteY4" fmla="*/ 8070634 h 8070634"/>
              <a:gd name="connsiteX5" fmla="*/ 1714500 w 6910194"/>
              <a:gd name="connsiteY5" fmla="*/ 6953034 h 8070634"/>
              <a:gd name="connsiteX6" fmla="*/ 0 w 6910194"/>
              <a:gd name="connsiteY6" fmla="*/ 8007134 h 8070634"/>
              <a:gd name="connsiteX7" fmla="*/ 4343400 w 6910194"/>
              <a:gd name="connsiteY7" fmla="*/ 3978513 h 8070634"/>
              <a:gd name="connsiteX8" fmla="*/ 6287894 w 6910194"/>
              <a:gd name="connsiteY8" fmla="*/ 0 h 8070634"/>
              <a:gd name="connsiteX0" fmla="*/ 6287894 w 6910194"/>
              <a:gd name="connsiteY0" fmla="*/ 0 h 8070634"/>
              <a:gd name="connsiteX1" fmla="*/ 6910194 w 6910194"/>
              <a:gd name="connsiteY1" fmla="*/ 76200 h 8070634"/>
              <a:gd name="connsiteX2" fmla="*/ 6858000 w 6910194"/>
              <a:gd name="connsiteY2" fmla="*/ 4473813 h 8070634"/>
              <a:gd name="connsiteX3" fmla="*/ 6858000 w 6910194"/>
              <a:gd name="connsiteY3" fmla="*/ 8070634 h 8070634"/>
              <a:gd name="connsiteX4" fmla="*/ 6375400 w 6910194"/>
              <a:gd name="connsiteY4" fmla="*/ 5365534 h 8070634"/>
              <a:gd name="connsiteX5" fmla="*/ 1714500 w 6910194"/>
              <a:gd name="connsiteY5" fmla="*/ 6953034 h 8070634"/>
              <a:gd name="connsiteX6" fmla="*/ 0 w 6910194"/>
              <a:gd name="connsiteY6" fmla="*/ 8007134 h 8070634"/>
              <a:gd name="connsiteX7" fmla="*/ 4343400 w 6910194"/>
              <a:gd name="connsiteY7" fmla="*/ 3978513 h 8070634"/>
              <a:gd name="connsiteX8" fmla="*/ 6287894 w 6910194"/>
              <a:gd name="connsiteY8" fmla="*/ 0 h 8070634"/>
              <a:gd name="connsiteX0" fmla="*/ 6287894 w 6910194"/>
              <a:gd name="connsiteY0" fmla="*/ 0 h 8007134"/>
              <a:gd name="connsiteX1" fmla="*/ 6910194 w 6910194"/>
              <a:gd name="connsiteY1" fmla="*/ 76200 h 8007134"/>
              <a:gd name="connsiteX2" fmla="*/ 6858000 w 6910194"/>
              <a:gd name="connsiteY2" fmla="*/ 4473813 h 8007134"/>
              <a:gd name="connsiteX3" fmla="*/ 6883400 w 6910194"/>
              <a:gd name="connsiteY3" fmla="*/ 6343434 h 8007134"/>
              <a:gd name="connsiteX4" fmla="*/ 6375400 w 6910194"/>
              <a:gd name="connsiteY4" fmla="*/ 5365534 h 8007134"/>
              <a:gd name="connsiteX5" fmla="*/ 1714500 w 6910194"/>
              <a:gd name="connsiteY5" fmla="*/ 6953034 h 8007134"/>
              <a:gd name="connsiteX6" fmla="*/ 0 w 6910194"/>
              <a:gd name="connsiteY6" fmla="*/ 8007134 h 8007134"/>
              <a:gd name="connsiteX7" fmla="*/ 4343400 w 6910194"/>
              <a:gd name="connsiteY7" fmla="*/ 3978513 h 8007134"/>
              <a:gd name="connsiteX8" fmla="*/ 6287894 w 6910194"/>
              <a:gd name="connsiteY8" fmla="*/ 0 h 8007134"/>
              <a:gd name="connsiteX0" fmla="*/ 6287894 w 6910194"/>
              <a:gd name="connsiteY0" fmla="*/ 0 h 8007134"/>
              <a:gd name="connsiteX1" fmla="*/ 6910194 w 6910194"/>
              <a:gd name="connsiteY1" fmla="*/ 76200 h 8007134"/>
              <a:gd name="connsiteX2" fmla="*/ 6858000 w 6910194"/>
              <a:gd name="connsiteY2" fmla="*/ 4473813 h 8007134"/>
              <a:gd name="connsiteX3" fmla="*/ 6819900 w 6910194"/>
              <a:gd name="connsiteY3" fmla="*/ 6991134 h 8007134"/>
              <a:gd name="connsiteX4" fmla="*/ 6375400 w 6910194"/>
              <a:gd name="connsiteY4" fmla="*/ 5365534 h 8007134"/>
              <a:gd name="connsiteX5" fmla="*/ 1714500 w 6910194"/>
              <a:gd name="connsiteY5" fmla="*/ 6953034 h 8007134"/>
              <a:gd name="connsiteX6" fmla="*/ 0 w 6910194"/>
              <a:gd name="connsiteY6" fmla="*/ 8007134 h 8007134"/>
              <a:gd name="connsiteX7" fmla="*/ 4343400 w 6910194"/>
              <a:gd name="connsiteY7" fmla="*/ 3978513 h 8007134"/>
              <a:gd name="connsiteX8" fmla="*/ 6287894 w 6910194"/>
              <a:gd name="connsiteY8" fmla="*/ 0 h 8007134"/>
              <a:gd name="connsiteX0" fmla="*/ 6287894 w 6910194"/>
              <a:gd name="connsiteY0" fmla="*/ 0 h 8007134"/>
              <a:gd name="connsiteX1" fmla="*/ 6910194 w 6910194"/>
              <a:gd name="connsiteY1" fmla="*/ 76200 h 8007134"/>
              <a:gd name="connsiteX2" fmla="*/ 6858000 w 6910194"/>
              <a:gd name="connsiteY2" fmla="*/ 4473813 h 8007134"/>
              <a:gd name="connsiteX3" fmla="*/ 6819900 w 6910194"/>
              <a:gd name="connsiteY3" fmla="*/ 6991134 h 8007134"/>
              <a:gd name="connsiteX4" fmla="*/ 5563994 w 6910194"/>
              <a:gd name="connsiteY4" fmla="*/ 6985000 h 8007134"/>
              <a:gd name="connsiteX5" fmla="*/ 1714500 w 6910194"/>
              <a:gd name="connsiteY5" fmla="*/ 6953034 h 8007134"/>
              <a:gd name="connsiteX6" fmla="*/ 0 w 6910194"/>
              <a:gd name="connsiteY6" fmla="*/ 8007134 h 8007134"/>
              <a:gd name="connsiteX7" fmla="*/ 4343400 w 6910194"/>
              <a:gd name="connsiteY7" fmla="*/ 3978513 h 8007134"/>
              <a:gd name="connsiteX8" fmla="*/ 6287894 w 6910194"/>
              <a:gd name="connsiteY8" fmla="*/ 0 h 8007134"/>
              <a:gd name="connsiteX0" fmla="*/ 6287894 w 6910194"/>
              <a:gd name="connsiteY0" fmla="*/ 0 h 8007134"/>
              <a:gd name="connsiteX1" fmla="*/ 6910194 w 6910194"/>
              <a:gd name="connsiteY1" fmla="*/ 76200 h 8007134"/>
              <a:gd name="connsiteX2" fmla="*/ 6858000 w 6910194"/>
              <a:gd name="connsiteY2" fmla="*/ 4473813 h 8007134"/>
              <a:gd name="connsiteX3" fmla="*/ 6819900 w 6910194"/>
              <a:gd name="connsiteY3" fmla="*/ 6991134 h 8007134"/>
              <a:gd name="connsiteX4" fmla="*/ 5563994 w 6910194"/>
              <a:gd name="connsiteY4" fmla="*/ 6985000 h 8007134"/>
              <a:gd name="connsiteX5" fmla="*/ 1626994 w 6910194"/>
              <a:gd name="connsiteY5" fmla="*/ 6997700 h 8007134"/>
              <a:gd name="connsiteX6" fmla="*/ 0 w 6910194"/>
              <a:gd name="connsiteY6" fmla="*/ 8007134 h 8007134"/>
              <a:gd name="connsiteX7" fmla="*/ 4343400 w 6910194"/>
              <a:gd name="connsiteY7" fmla="*/ 3978513 h 8007134"/>
              <a:gd name="connsiteX8" fmla="*/ 6287894 w 6910194"/>
              <a:gd name="connsiteY8" fmla="*/ 0 h 8007134"/>
              <a:gd name="connsiteX0" fmla="*/ 6148194 w 6910194"/>
              <a:gd name="connsiteY0" fmla="*/ 50800 h 7930934"/>
              <a:gd name="connsiteX1" fmla="*/ 6910194 w 6910194"/>
              <a:gd name="connsiteY1" fmla="*/ 0 h 7930934"/>
              <a:gd name="connsiteX2" fmla="*/ 6858000 w 6910194"/>
              <a:gd name="connsiteY2" fmla="*/ 4397613 h 7930934"/>
              <a:gd name="connsiteX3" fmla="*/ 6819900 w 6910194"/>
              <a:gd name="connsiteY3" fmla="*/ 6914934 h 7930934"/>
              <a:gd name="connsiteX4" fmla="*/ 5563994 w 6910194"/>
              <a:gd name="connsiteY4" fmla="*/ 6908800 h 7930934"/>
              <a:gd name="connsiteX5" fmla="*/ 1626994 w 6910194"/>
              <a:gd name="connsiteY5" fmla="*/ 6921500 h 7930934"/>
              <a:gd name="connsiteX6" fmla="*/ 0 w 6910194"/>
              <a:gd name="connsiteY6" fmla="*/ 7930934 h 7930934"/>
              <a:gd name="connsiteX7" fmla="*/ 4343400 w 6910194"/>
              <a:gd name="connsiteY7" fmla="*/ 3902313 h 7930934"/>
              <a:gd name="connsiteX8" fmla="*/ 6148194 w 6910194"/>
              <a:gd name="connsiteY8" fmla="*/ 50800 h 7930934"/>
              <a:gd name="connsiteX0" fmla="*/ 6173594 w 6910194"/>
              <a:gd name="connsiteY0" fmla="*/ 76200 h 7930934"/>
              <a:gd name="connsiteX1" fmla="*/ 6910194 w 6910194"/>
              <a:gd name="connsiteY1" fmla="*/ 0 h 7930934"/>
              <a:gd name="connsiteX2" fmla="*/ 6858000 w 6910194"/>
              <a:gd name="connsiteY2" fmla="*/ 4397613 h 7930934"/>
              <a:gd name="connsiteX3" fmla="*/ 6819900 w 6910194"/>
              <a:gd name="connsiteY3" fmla="*/ 6914934 h 7930934"/>
              <a:gd name="connsiteX4" fmla="*/ 5563994 w 6910194"/>
              <a:gd name="connsiteY4" fmla="*/ 6908800 h 7930934"/>
              <a:gd name="connsiteX5" fmla="*/ 1626994 w 6910194"/>
              <a:gd name="connsiteY5" fmla="*/ 6921500 h 7930934"/>
              <a:gd name="connsiteX6" fmla="*/ 0 w 6910194"/>
              <a:gd name="connsiteY6" fmla="*/ 7930934 h 7930934"/>
              <a:gd name="connsiteX7" fmla="*/ 4343400 w 6910194"/>
              <a:gd name="connsiteY7" fmla="*/ 3902313 h 7930934"/>
              <a:gd name="connsiteX8" fmla="*/ 6173594 w 6910194"/>
              <a:gd name="connsiteY8" fmla="*/ 76200 h 7930934"/>
              <a:gd name="connsiteX0" fmla="*/ 6019800 w 6756400"/>
              <a:gd name="connsiteY0" fmla="*/ 76200 h 6985000"/>
              <a:gd name="connsiteX1" fmla="*/ 6756400 w 6756400"/>
              <a:gd name="connsiteY1" fmla="*/ 0 h 6985000"/>
              <a:gd name="connsiteX2" fmla="*/ 6704206 w 6756400"/>
              <a:gd name="connsiteY2" fmla="*/ 4397613 h 6985000"/>
              <a:gd name="connsiteX3" fmla="*/ 6666106 w 6756400"/>
              <a:gd name="connsiteY3" fmla="*/ 6914934 h 6985000"/>
              <a:gd name="connsiteX4" fmla="*/ 5410200 w 6756400"/>
              <a:gd name="connsiteY4" fmla="*/ 6908800 h 6985000"/>
              <a:gd name="connsiteX5" fmla="*/ 1473200 w 6756400"/>
              <a:gd name="connsiteY5" fmla="*/ 6921500 h 6985000"/>
              <a:gd name="connsiteX6" fmla="*/ 0 w 6756400"/>
              <a:gd name="connsiteY6" fmla="*/ 6985000 h 6985000"/>
              <a:gd name="connsiteX7" fmla="*/ 4189606 w 6756400"/>
              <a:gd name="connsiteY7" fmla="*/ 3902313 h 6985000"/>
              <a:gd name="connsiteX8" fmla="*/ 6019800 w 6756400"/>
              <a:gd name="connsiteY8" fmla="*/ 76200 h 6985000"/>
              <a:gd name="connsiteX0" fmla="*/ 5562600 w 6299200"/>
              <a:gd name="connsiteY0" fmla="*/ 76200 h 6946900"/>
              <a:gd name="connsiteX1" fmla="*/ 6299200 w 6299200"/>
              <a:gd name="connsiteY1" fmla="*/ 0 h 6946900"/>
              <a:gd name="connsiteX2" fmla="*/ 6247006 w 6299200"/>
              <a:gd name="connsiteY2" fmla="*/ 4397613 h 6946900"/>
              <a:gd name="connsiteX3" fmla="*/ 6208906 w 6299200"/>
              <a:gd name="connsiteY3" fmla="*/ 6914934 h 6946900"/>
              <a:gd name="connsiteX4" fmla="*/ 4953000 w 6299200"/>
              <a:gd name="connsiteY4" fmla="*/ 6908800 h 6946900"/>
              <a:gd name="connsiteX5" fmla="*/ 1016000 w 6299200"/>
              <a:gd name="connsiteY5" fmla="*/ 6921500 h 6946900"/>
              <a:gd name="connsiteX6" fmla="*/ 0 w 6299200"/>
              <a:gd name="connsiteY6" fmla="*/ 6946900 h 6946900"/>
              <a:gd name="connsiteX7" fmla="*/ 3732406 w 6299200"/>
              <a:gd name="connsiteY7" fmla="*/ 3902313 h 6946900"/>
              <a:gd name="connsiteX8" fmla="*/ 5562600 w 6299200"/>
              <a:gd name="connsiteY8" fmla="*/ 76200 h 6946900"/>
              <a:gd name="connsiteX0" fmla="*/ 5562600 w 6299200"/>
              <a:gd name="connsiteY0" fmla="*/ 76200 h 6946900"/>
              <a:gd name="connsiteX1" fmla="*/ 6299200 w 6299200"/>
              <a:gd name="connsiteY1" fmla="*/ 0 h 6946900"/>
              <a:gd name="connsiteX2" fmla="*/ 6247006 w 6299200"/>
              <a:gd name="connsiteY2" fmla="*/ 4397613 h 6946900"/>
              <a:gd name="connsiteX3" fmla="*/ 6208906 w 6299200"/>
              <a:gd name="connsiteY3" fmla="*/ 6914934 h 6946900"/>
              <a:gd name="connsiteX4" fmla="*/ 5054600 w 6299200"/>
              <a:gd name="connsiteY4" fmla="*/ 6908800 h 6946900"/>
              <a:gd name="connsiteX5" fmla="*/ 1016000 w 6299200"/>
              <a:gd name="connsiteY5" fmla="*/ 6921500 h 6946900"/>
              <a:gd name="connsiteX6" fmla="*/ 0 w 6299200"/>
              <a:gd name="connsiteY6" fmla="*/ 6946900 h 6946900"/>
              <a:gd name="connsiteX7" fmla="*/ 3732406 w 6299200"/>
              <a:gd name="connsiteY7" fmla="*/ 3902313 h 6946900"/>
              <a:gd name="connsiteX8" fmla="*/ 5562600 w 6299200"/>
              <a:gd name="connsiteY8" fmla="*/ 76200 h 6946900"/>
              <a:gd name="connsiteX0" fmla="*/ 5562600 w 6299200"/>
              <a:gd name="connsiteY0" fmla="*/ 76200 h 6946900"/>
              <a:gd name="connsiteX1" fmla="*/ 6299200 w 6299200"/>
              <a:gd name="connsiteY1" fmla="*/ 0 h 6946900"/>
              <a:gd name="connsiteX2" fmla="*/ 6247006 w 6299200"/>
              <a:gd name="connsiteY2" fmla="*/ 4397613 h 6946900"/>
              <a:gd name="connsiteX3" fmla="*/ 6208906 w 6299200"/>
              <a:gd name="connsiteY3" fmla="*/ 6914934 h 6946900"/>
              <a:gd name="connsiteX4" fmla="*/ 5245100 w 6299200"/>
              <a:gd name="connsiteY4" fmla="*/ 6934200 h 6946900"/>
              <a:gd name="connsiteX5" fmla="*/ 1016000 w 6299200"/>
              <a:gd name="connsiteY5" fmla="*/ 6921500 h 6946900"/>
              <a:gd name="connsiteX6" fmla="*/ 0 w 6299200"/>
              <a:gd name="connsiteY6" fmla="*/ 6946900 h 6946900"/>
              <a:gd name="connsiteX7" fmla="*/ 3732406 w 6299200"/>
              <a:gd name="connsiteY7" fmla="*/ 3902313 h 6946900"/>
              <a:gd name="connsiteX8" fmla="*/ 5562600 w 6299200"/>
              <a:gd name="connsiteY8" fmla="*/ 76200 h 6946900"/>
              <a:gd name="connsiteX0" fmla="*/ 5562600 w 6299200"/>
              <a:gd name="connsiteY0" fmla="*/ 76200 h 6953034"/>
              <a:gd name="connsiteX1" fmla="*/ 6299200 w 6299200"/>
              <a:gd name="connsiteY1" fmla="*/ 0 h 6953034"/>
              <a:gd name="connsiteX2" fmla="*/ 6247006 w 6299200"/>
              <a:gd name="connsiteY2" fmla="*/ 4397613 h 6953034"/>
              <a:gd name="connsiteX3" fmla="*/ 6247006 w 6299200"/>
              <a:gd name="connsiteY3" fmla="*/ 6953034 h 6953034"/>
              <a:gd name="connsiteX4" fmla="*/ 5245100 w 6299200"/>
              <a:gd name="connsiteY4" fmla="*/ 6934200 h 6953034"/>
              <a:gd name="connsiteX5" fmla="*/ 1016000 w 6299200"/>
              <a:gd name="connsiteY5" fmla="*/ 6921500 h 6953034"/>
              <a:gd name="connsiteX6" fmla="*/ 0 w 6299200"/>
              <a:gd name="connsiteY6" fmla="*/ 6946900 h 6953034"/>
              <a:gd name="connsiteX7" fmla="*/ 3732406 w 6299200"/>
              <a:gd name="connsiteY7" fmla="*/ 3902313 h 6953034"/>
              <a:gd name="connsiteX8" fmla="*/ 5562600 w 6299200"/>
              <a:gd name="connsiteY8" fmla="*/ 76200 h 6953034"/>
              <a:gd name="connsiteX0" fmla="*/ 5562600 w 6299200"/>
              <a:gd name="connsiteY0" fmla="*/ 76200 h 6953034"/>
              <a:gd name="connsiteX1" fmla="*/ 6299200 w 6299200"/>
              <a:gd name="connsiteY1" fmla="*/ 0 h 6953034"/>
              <a:gd name="connsiteX2" fmla="*/ 6247006 w 6299200"/>
              <a:gd name="connsiteY2" fmla="*/ 4397613 h 6953034"/>
              <a:gd name="connsiteX3" fmla="*/ 6247006 w 6299200"/>
              <a:gd name="connsiteY3" fmla="*/ 6953034 h 6953034"/>
              <a:gd name="connsiteX4" fmla="*/ 5245100 w 6299200"/>
              <a:gd name="connsiteY4" fmla="*/ 6934200 h 6953034"/>
              <a:gd name="connsiteX5" fmla="*/ 825500 w 6299200"/>
              <a:gd name="connsiteY5" fmla="*/ 6946900 h 6953034"/>
              <a:gd name="connsiteX6" fmla="*/ 0 w 6299200"/>
              <a:gd name="connsiteY6" fmla="*/ 6946900 h 6953034"/>
              <a:gd name="connsiteX7" fmla="*/ 3732406 w 6299200"/>
              <a:gd name="connsiteY7" fmla="*/ 3902313 h 6953034"/>
              <a:gd name="connsiteX8" fmla="*/ 5562600 w 6299200"/>
              <a:gd name="connsiteY8" fmla="*/ 76200 h 6953034"/>
              <a:gd name="connsiteX0" fmla="*/ 5613400 w 6299200"/>
              <a:gd name="connsiteY0" fmla="*/ 12700 h 6953034"/>
              <a:gd name="connsiteX1" fmla="*/ 6299200 w 6299200"/>
              <a:gd name="connsiteY1" fmla="*/ 0 h 6953034"/>
              <a:gd name="connsiteX2" fmla="*/ 6247006 w 6299200"/>
              <a:gd name="connsiteY2" fmla="*/ 4397613 h 6953034"/>
              <a:gd name="connsiteX3" fmla="*/ 6247006 w 6299200"/>
              <a:gd name="connsiteY3" fmla="*/ 6953034 h 6953034"/>
              <a:gd name="connsiteX4" fmla="*/ 5245100 w 6299200"/>
              <a:gd name="connsiteY4" fmla="*/ 6934200 h 6953034"/>
              <a:gd name="connsiteX5" fmla="*/ 825500 w 6299200"/>
              <a:gd name="connsiteY5" fmla="*/ 6946900 h 6953034"/>
              <a:gd name="connsiteX6" fmla="*/ 0 w 6299200"/>
              <a:gd name="connsiteY6" fmla="*/ 6946900 h 6953034"/>
              <a:gd name="connsiteX7" fmla="*/ 3732406 w 6299200"/>
              <a:gd name="connsiteY7" fmla="*/ 3902313 h 6953034"/>
              <a:gd name="connsiteX8" fmla="*/ 5613400 w 6299200"/>
              <a:gd name="connsiteY8" fmla="*/ 12700 h 6953034"/>
              <a:gd name="connsiteX0" fmla="*/ 5562600 w 6299200"/>
              <a:gd name="connsiteY0" fmla="*/ 45719 h 6953034"/>
              <a:gd name="connsiteX1" fmla="*/ 6299200 w 6299200"/>
              <a:gd name="connsiteY1" fmla="*/ 0 h 6953034"/>
              <a:gd name="connsiteX2" fmla="*/ 6247006 w 6299200"/>
              <a:gd name="connsiteY2" fmla="*/ 4397613 h 6953034"/>
              <a:gd name="connsiteX3" fmla="*/ 6247006 w 6299200"/>
              <a:gd name="connsiteY3" fmla="*/ 6953034 h 6953034"/>
              <a:gd name="connsiteX4" fmla="*/ 5245100 w 6299200"/>
              <a:gd name="connsiteY4" fmla="*/ 6934200 h 6953034"/>
              <a:gd name="connsiteX5" fmla="*/ 825500 w 6299200"/>
              <a:gd name="connsiteY5" fmla="*/ 6946900 h 6953034"/>
              <a:gd name="connsiteX6" fmla="*/ 0 w 6299200"/>
              <a:gd name="connsiteY6" fmla="*/ 6946900 h 6953034"/>
              <a:gd name="connsiteX7" fmla="*/ 3732406 w 6299200"/>
              <a:gd name="connsiteY7" fmla="*/ 3902313 h 6953034"/>
              <a:gd name="connsiteX8" fmla="*/ 5562600 w 6299200"/>
              <a:gd name="connsiteY8" fmla="*/ 45719 h 695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99200" h="6953034">
                <a:moveTo>
                  <a:pt x="5562600" y="45719"/>
                </a:moveTo>
                <a:lnTo>
                  <a:pt x="6299200" y="0"/>
                </a:lnTo>
                <a:lnTo>
                  <a:pt x="6247006" y="4397613"/>
                </a:lnTo>
                <a:lnTo>
                  <a:pt x="6247006" y="6953034"/>
                </a:lnTo>
                <a:lnTo>
                  <a:pt x="5245100" y="6934200"/>
                </a:lnTo>
                <a:lnTo>
                  <a:pt x="825500" y="6946900"/>
                </a:lnTo>
                <a:lnTo>
                  <a:pt x="0" y="6946900"/>
                </a:lnTo>
                <a:lnTo>
                  <a:pt x="3732406" y="3902313"/>
                </a:lnTo>
                <a:lnTo>
                  <a:pt x="5562600" y="45719"/>
                </a:lnTo>
                <a:close/>
              </a:path>
            </a:pathLst>
          </a:custGeom>
          <a:gradFill flip="none" rotWithShape="1">
            <a:gsLst>
              <a:gs pos="5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sx="1000" sy="1000" algn="ctr" rotWithShape="0">
              <a:srgbClr val="367CFF"/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ru-RU" sz="450" b="1" kern="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2AC4948-A7ED-43AE-9AE1-1034D401D0F5}"/>
              </a:ext>
            </a:extLst>
          </p:cNvPr>
          <p:cNvSpPr/>
          <p:nvPr userDrawn="1"/>
        </p:nvSpPr>
        <p:spPr>
          <a:xfrm>
            <a:off x="8433880" y="2996120"/>
            <a:ext cx="758757" cy="5642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Freeform 131">
            <a:extLst>
              <a:ext uri="{FF2B5EF4-FFF2-40B4-BE49-F238E27FC236}">
                <a16:creationId xmlns:a16="http://schemas.microsoft.com/office/drawing/2014/main" id="{E271C5CC-6FD4-43ED-B7ED-2988CB8AA1B6}"/>
              </a:ext>
            </a:extLst>
          </p:cNvPr>
          <p:cNvSpPr>
            <a:spLocks/>
          </p:cNvSpPr>
          <p:nvPr userDrawn="1"/>
        </p:nvSpPr>
        <p:spPr bwMode="auto">
          <a:xfrm>
            <a:off x="1534321" y="1250043"/>
            <a:ext cx="9618660" cy="6113975"/>
          </a:xfrm>
          <a:custGeom>
            <a:avLst/>
            <a:gdLst>
              <a:gd name="connsiteX0" fmla="*/ 9162777 w 9367131"/>
              <a:gd name="connsiteY0" fmla="*/ 0 h 5954094"/>
              <a:gd name="connsiteX1" fmla="*/ 9367131 w 9367131"/>
              <a:gd name="connsiteY1" fmla="*/ 482672 h 5954094"/>
              <a:gd name="connsiteX2" fmla="*/ 9171075 w 9367131"/>
              <a:gd name="connsiteY2" fmla="*/ 482672 h 5954094"/>
              <a:gd name="connsiteX3" fmla="*/ 8258220 w 9367131"/>
              <a:gd name="connsiteY3" fmla="*/ 2548006 h 5954094"/>
              <a:gd name="connsiteX4" fmla="*/ 4343320 w 9367131"/>
              <a:gd name="connsiteY4" fmla="*/ 5954094 h 5954094"/>
              <a:gd name="connsiteX5" fmla="*/ 0 w 9367131"/>
              <a:gd name="connsiteY5" fmla="*/ 5954094 h 5954094"/>
              <a:gd name="connsiteX6" fmla="*/ 7459473 w 9367131"/>
              <a:gd name="connsiteY6" fmla="*/ 2548006 h 5954094"/>
              <a:gd name="connsiteX7" fmla="*/ 7459472 w 9367131"/>
              <a:gd name="connsiteY7" fmla="*/ 2548006 h 5954094"/>
              <a:gd name="connsiteX8" fmla="*/ 8735395 w 9367131"/>
              <a:gd name="connsiteY8" fmla="*/ 500929 h 5954094"/>
              <a:gd name="connsiteX9" fmla="*/ 8535189 w 9367131"/>
              <a:gd name="connsiteY9" fmla="*/ 500929 h 5954094"/>
              <a:gd name="connsiteX10" fmla="*/ 9162777 w 9367131"/>
              <a:gd name="connsiteY10" fmla="*/ 0 h 595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367131" h="5954094">
                <a:moveTo>
                  <a:pt x="9162777" y="0"/>
                </a:moveTo>
                <a:lnTo>
                  <a:pt x="9367131" y="482672"/>
                </a:lnTo>
                <a:lnTo>
                  <a:pt x="9171075" y="482672"/>
                </a:lnTo>
                <a:lnTo>
                  <a:pt x="8258220" y="2548006"/>
                </a:lnTo>
                <a:lnTo>
                  <a:pt x="4343320" y="5954094"/>
                </a:lnTo>
                <a:lnTo>
                  <a:pt x="0" y="5954094"/>
                </a:lnTo>
                <a:lnTo>
                  <a:pt x="7459473" y="2548006"/>
                </a:lnTo>
                <a:lnTo>
                  <a:pt x="7459472" y="2548006"/>
                </a:lnTo>
                <a:lnTo>
                  <a:pt x="8735395" y="500929"/>
                </a:lnTo>
                <a:lnTo>
                  <a:pt x="8535189" y="500929"/>
                </a:lnTo>
                <a:lnTo>
                  <a:pt x="9162777" y="0"/>
                </a:lnTo>
                <a:close/>
              </a:path>
            </a:pathLst>
          </a:custGeom>
          <a:pattFill prst="pct75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sx="1000" sy="1000" algn="ctr" rotWithShape="0">
              <a:srgbClr val="367CFF"/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450" b="1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C96F624-DDCD-4056-84D4-FE5406A64CE8}"/>
              </a:ext>
            </a:extLst>
          </p:cNvPr>
          <p:cNvSpPr/>
          <p:nvPr userDrawn="1"/>
        </p:nvSpPr>
        <p:spPr>
          <a:xfrm>
            <a:off x="5982510" y="3988341"/>
            <a:ext cx="758757" cy="5642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43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323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255905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279" userDrawn="1">
          <p15:clr>
            <a:srgbClr val="FBAE40"/>
          </p15:clr>
        </p15:guide>
        <p15:guide id="4" pos="7401" userDrawn="1">
          <p15:clr>
            <a:srgbClr val="FBAE40"/>
          </p15:clr>
        </p15:guide>
        <p15:guide id="5" orient="horz" pos="323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922A43EE-37ED-0EF7-321F-44564C1CAB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3566" y="392400"/>
            <a:ext cx="6073200" cy="607320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"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/>
          <a:lstStyle>
            <a:lvl1pPr>
              <a:defRPr lang="ru-RU" dirty="0"/>
            </a:lvl1pPr>
          </a:lstStyle>
          <a:p>
            <a:pPr lvl="0"/>
            <a:endParaRPr lang="ru-RU" dirty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6D9672F9-D3F0-49A0-A560-790BBA20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7079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279" userDrawn="1">
          <p15:clr>
            <a:srgbClr val="FBAE40"/>
          </p15:clr>
        </p15:guide>
        <p15:guide id="4" pos="7401" userDrawn="1">
          <p15:clr>
            <a:srgbClr val="FBAE40"/>
          </p15:clr>
        </p15:guide>
        <p15:guide id="5" orient="horz" pos="323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85FC0D-9464-4538-8E32-A864AF617F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55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1" r:id="rId2"/>
    <p:sldLayoutId id="2147483661" r:id="rId3"/>
    <p:sldLayoutId id="2147483650" r:id="rId4"/>
    <p:sldLayoutId id="2147483684" r:id="rId5"/>
    <p:sldLayoutId id="2147483688" r:id="rId6"/>
    <p:sldLayoutId id="2147483683" r:id="rId7"/>
    <p:sldLayoutId id="2147483675" r:id="rId8"/>
    <p:sldLayoutId id="2147483690" r:id="rId9"/>
    <p:sldLayoutId id="2147483689" r:id="rId10"/>
    <p:sldLayoutId id="2147483677" r:id="rId11"/>
    <p:sldLayoutId id="2147483692" r:id="rId12"/>
    <p:sldLayoutId id="2147483678" r:id="rId13"/>
    <p:sldLayoutId id="2147483693" r:id="rId14"/>
    <p:sldLayoutId id="2147483676" r:id="rId15"/>
    <p:sldLayoutId id="2147483674" r:id="rId16"/>
    <p:sldLayoutId id="2147483680" r:id="rId17"/>
    <p:sldLayoutId id="2147483694" r:id="rId18"/>
    <p:sldLayoutId id="2147483681" r:id="rId19"/>
    <p:sldLayoutId id="2147483682" r:id="rId20"/>
    <p:sldLayoutId id="2147483679" r:id="rId21"/>
    <p:sldLayoutId id="214748368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valis9620/Pet-projec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1E0505-E303-D8ED-6CC0-D70EACE43B47}"/>
              </a:ext>
            </a:extLst>
          </p:cNvPr>
          <p:cNvSpPr txBox="1">
            <a:spLocks/>
          </p:cNvSpPr>
          <p:nvPr/>
        </p:nvSpPr>
        <p:spPr bwMode="gray">
          <a:xfrm>
            <a:off x="7586922" y="4154646"/>
            <a:ext cx="3805871" cy="1354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fontAlgn="base">
              <a:spcAft>
                <a:spcPct val="0"/>
              </a:spcAft>
              <a:buClr>
                <a:srgbClr val="009FE9"/>
              </a:buClr>
            </a:pPr>
            <a:r>
              <a:rPr lang="ru-RU" sz="22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Инструменты</a:t>
            </a:r>
            <a:r>
              <a:rPr lang="en-US" sz="22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:</a:t>
            </a:r>
            <a:endParaRPr lang="ru-RU" sz="2200" dirty="0">
              <a:solidFill>
                <a:schemeClr val="bg1"/>
              </a:solidFill>
              <a:latin typeface="Oswald Light" pitchFamily="2" charset="-52"/>
              <a:ea typeface="VTB Group Cond Book" panose="020B0506050504020204" pitchFamily="34" charset="77"/>
            </a:endParaRPr>
          </a:p>
          <a:p>
            <a:pPr fontAlgn="base">
              <a:spcAft>
                <a:spcPct val="0"/>
              </a:spcAft>
              <a:buClr>
                <a:srgbClr val="009FE9"/>
              </a:buClr>
            </a:pPr>
            <a:r>
              <a:rPr lang="en-US" sz="22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Pandas, Jupyter Notebook, VS Code</a:t>
            </a:r>
          </a:p>
          <a:p>
            <a:pPr fontAlgn="base">
              <a:spcAft>
                <a:spcPct val="0"/>
              </a:spcAft>
              <a:buClr>
                <a:srgbClr val="009FE9"/>
              </a:buClr>
            </a:pPr>
            <a:r>
              <a:rPr lang="en-US" sz="22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PostgreSQL, Dbeaver</a:t>
            </a:r>
          </a:p>
          <a:p>
            <a:pPr fontAlgn="base">
              <a:spcAft>
                <a:spcPct val="0"/>
              </a:spcAft>
              <a:buClr>
                <a:srgbClr val="009FE9"/>
              </a:buClr>
            </a:pPr>
            <a:r>
              <a:rPr lang="en-US" sz="22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Apache Superset</a:t>
            </a:r>
            <a:endParaRPr lang="ru-RU" sz="2200" dirty="0">
              <a:solidFill>
                <a:schemeClr val="bg1"/>
              </a:solidFill>
              <a:latin typeface="Oswald Light" pitchFamily="2" charset="-52"/>
              <a:ea typeface="VTB Group Cond Book" panose="020B0506050504020204" pitchFamily="34" charset="77"/>
            </a:endParaRPr>
          </a:p>
        </p:txBody>
      </p:sp>
      <p:sp>
        <p:nvSpPr>
          <p:cNvPr id="7" name="Rounded Rectangle 17">
            <a:extLst>
              <a:ext uri="{FF2B5EF4-FFF2-40B4-BE49-F238E27FC236}">
                <a16:creationId xmlns:a16="http://schemas.microsoft.com/office/drawing/2014/main" id="{6AB33A65-AF4F-1F56-FEAF-DC2BF6049A20}"/>
              </a:ext>
            </a:extLst>
          </p:cNvPr>
          <p:cNvSpPr/>
          <p:nvPr/>
        </p:nvSpPr>
        <p:spPr>
          <a:xfrm>
            <a:off x="7586922" y="5836224"/>
            <a:ext cx="2723726" cy="510230"/>
          </a:xfrm>
          <a:prstGeom prst="round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228600"/>
            <a:endParaRPr lang="ru-RU" sz="900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5399D5-B759-F1E3-BA76-36685FD6CB58}"/>
              </a:ext>
            </a:extLst>
          </p:cNvPr>
          <p:cNvSpPr txBox="1">
            <a:spLocks/>
          </p:cNvSpPr>
          <p:nvPr/>
        </p:nvSpPr>
        <p:spPr bwMode="gray">
          <a:xfrm>
            <a:off x="7728382" y="5898979"/>
            <a:ext cx="2511321" cy="384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fontAlgn="base">
              <a:spcAft>
                <a:spcPct val="0"/>
              </a:spcAft>
              <a:buClr>
                <a:srgbClr val="009FE9"/>
              </a:buClr>
            </a:pPr>
            <a:r>
              <a:rPr lang="ru-RU" sz="25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Екатерина Сидоркова</a:t>
            </a:r>
            <a:r>
              <a:rPr lang="en-US" sz="25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     </a:t>
            </a:r>
            <a:r>
              <a:rPr lang="ru-RU" sz="2500" dirty="0">
                <a:solidFill>
                  <a:schemeClr val="bg1"/>
                </a:solidFill>
                <a:latin typeface="Oswald Light" pitchFamily="2" charset="-52"/>
                <a:ea typeface="VTB Group Cond Book" panose="020B0506050504020204" pitchFamily="34" charset="77"/>
              </a:rPr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236CCD-9B28-5CE5-3DDC-C40178E1D1A6}"/>
              </a:ext>
            </a:extLst>
          </p:cNvPr>
          <p:cNvSpPr txBox="1"/>
          <p:nvPr/>
        </p:nvSpPr>
        <p:spPr>
          <a:xfrm>
            <a:off x="7349242" y="1719744"/>
            <a:ext cx="4754520" cy="212365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effectLst/>
              </a:rPr>
              <a:t>Анализ работы зарядных станций электробусов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60BF351-789C-538C-3740-B88BD12ACE0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2" r="167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9028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D772D9-B2F4-5A84-49E4-197238D5A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63" y="266702"/>
            <a:ext cx="11233275" cy="646331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Парсинг данных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 </a:t>
            </a:r>
            <a:r>
              <a:rPr lang="ru-RU" b="0" dirty="0">
                <a:solidFill>
                  <a:schemeClr val="tx1"/>
                </a:solidFill>
                <a:latin typeface="+mj-lt"/>
              </a:rPr>
              <a:t>погоды с помощью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API-</a:t>
            </a:r>
            <a:r>
              <a:rPr lang="ru-RU" b="0" dirty="0">
                <a:solidFill>
                  <a:schemeClr val="tx1"/>
                </a:solidFill>
                <a:latin typeface="+mj-lt"/>
              </a:rPr>
              <a:t>запроса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A512E2-F7DD-16D8-9E15-40EEBE2B3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36" y="913033"/>
            <a:ext cx="5545181" cy="54210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CE0C62-0C1E-F10C-0B17-85FCA2908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90" y="913033"/>
            <a:ext cx="4364885" cy="307564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94FB5EE-2E19-5B9E-40A4-FCEEFC0F2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90" y="4409990"/>
            <a:ext cx="5622185" cy="100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02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21E32F-3FC2-45D5-C2AC-84A98DC9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63" y="266702"/>
            <a:ext cx="11233275" cy="646331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Дополнение базы данных необходимыми данными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7037F0-D92A-29B3-FED9-F09E01AFF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52" y="947391"/>
            <a:ext cx="8211696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51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B50DA3-0E97-FAEE-032B-D14850FEC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Создание модели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40AC3A-D653-DBCE-0724-77BDA2662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825" y="913033"/>
            <a:ext cx="6319149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20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4BCCC7-1C3D-42E0-578A-72AECF7B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Исследование данных с помощью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SQL</a:t>
            </a:r>
            <a:endParaRPr lang="ru-RU" b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C86F803-97F0-0E0A-AF6C-73654EC65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76" y="913033"/>
            <a:ext cx="7690718" cy="54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86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3B2C7-FB2A-D078-D293-AC7A959D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Исследование данных с помощью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SQL</a:t>
            </a:r>
            <a:endParaRPr lang="ru-RU" b="0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B9FEFB-0A40-EDE6-F067-AD446F8D9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37" y="1238139"/>
            <a:ext cx="4867954" cy="158137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14A1B08-8F93-24CE-A1F1-5BF600B19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37" y="3328755"/>
            <a:ext cx="6630325" cy="176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14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82A280-5BE5-5771-65B8-DD93B9BA6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+mj-lt"/>
              </a:rPr>
              <a:t>C</a:t>
            </a:r>
            <a:r>
              <a:rPr lang="ru-RU" b="0" dirty="0">
                <a:solidFill>
                  <a:schemeClr val="tx1"/>
                </a:solidFill>
                <a:latin typeface="+mj-lt"/>
              </a:rPr>
              <a:t>оздание витрины данных для визуализации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1F8E93-FE2D-0172-3308-9470DF328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11" y="913033"/>
            <a:ext cx="8621328" cy="52013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BCAB0B-8C12-E18A-8FE0-99FB656C8F3B}"/>
              </a:ext>
            </a:extLst>
          </p:cNvPr>
          <p:cNvSpPr txBox="1"/>
          <p:nvPr/>
        </p:nvSpPr>
        <p:spPr>
          <a:xfrm>
            <a:off x="5394450" y="6114409"/>
            <a:ext cx="3859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228531"/>
            <a:r>
              <a:rPr lang="ru-RU" sz="1400" dirty="0">
                <a:ea typeface="VTB Group Cond Book" panose="020B0506050504020204" pitchFamily="34" charset="77"/>
              </a:rPr>
              <a:t>Фрагмент </a:t>
            </a:r>
            <a:r>
              <a:rPr lang="en-US" sz="1400" dirty="0">
                <a:ea typeface="VTB Group Cond Book" panose="020B0506050504020204" pitchFamily="34" charset="77"/>
              </a:rPr>
              <a:t>Source-to-Target </a:t>
            </a:r>
            <a:r>
              <a:rPr lang="ru-RU" sz="1400" dirty="0">
                <a:ea typeface="VTB Group Cond Book" panose="020B0506050504020204" pitchFamily="34" charset="77"/>
              </a:rPr>
              <a:t>таблицы для витрины данных</a:t>
            </a:r>
            <a:endParaRPr lang="en-US" sz="1400" dirty="0">
              <a:ea typeface="VTB Group Cond Book" panose="020B05060505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3122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BB7087-25D0-79DB-3FC1-329981C82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Визуализация данных 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Apache Superset</a:t>
            </a:r>
            <a:endParaRPr lang="ru-RU" b="0" dirty="0">
              <a:latin typeface="+mj-lt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D510DB3-0F0A-FCE9-E86A-E54870F7A3B9}"/>
              </a:ext>
            </a:extLst>
          </p:cNvPr>
          <p:cNvSpPr txBox="1">
            <a:spLocks/>
          </p:cNvSpPr>
          <p:nvPr/>
        </p:nvSpPr>
        <p:spPr>
          <a:xfrm>
            <a:off x="479362" y="742217"/>
            <a:ext cx="1123327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  <a:cs typeface="+mj-cs"/>
              </a:defRPr>
            </a:lvl1pPr>
          </a:lstStyle>
          <a:p>
            <a:r>
              <a:rPr lang="ru-RU" sz="1800" b="0" dirty="0">
                <a:solidFill>
                  <a:schemeClr val="tx1"/>
                </a:solidFill>
              </a:rPr>
              <a:t>Время простоев станций по дням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7D31D5-46AE-8344-56A1-8A2687AF6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57" y="1388548"/>
            <a:ext cx="5747312" cy="324060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D070114-406E-97D0-0BF5-AA0A9E13F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21573"/>
            <a:ext cx="5747312" cy="32406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320682-E23D-A103-59FE-62E3445F29C5}"/>
              </a:ext>
            </a:extLst>
          </p:cNvPr>
          <p:cNvSpPr txBox="1"/>
          <p:nvPr/>
        </p:nvSpPr>
        <p:spPr>
          <a:xfrm>
            <a:off x="232294" y="5017754"/>
            <a:ext cx="5616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1400" dirty="0">
                <a:ea typeface="VTB Group Cond Book" panose="020B0506050504020204" pitchFamily="34" charset="77"/>
              </a:rPr>
              <a:t>Диаграмма простоев станций на площадке 5, среднее время простоя станции 12 ч.</a:t>
            </a:r>
            <a:endParaRPr lang="en-US" sz="1400" dirty="0">
              <a:ea typeface="VTB Group Cond Book" panose="020B0506050504020204" pitchFamily="34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4FBE5E-46FF-8F77-5B58-4552D6415BA7}"/>
              </a:ext>
            </a:extLst>
          </p:cNvPr>
          <p:cNvSpPr txBox="1"/>
          <p:nvPr/>
        </p:nvSpPr>
        <p:spPr>
          <a:xfrm>
            <a:off x="6095999" y="5017754"/>
            <a:ext cx="5616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1400" dirty="0">
                <a:ea typeface="VTB Group Cond Book" panose="020B0506050504020204" pitchFamily="34" charset="77"/>
              </a:rPr>
              <a:t>Диаграмма простоев станций на площадке 4, среднее время простоя станции 20 ч.</a:t>
            </a:r>
            <a:endParaRPr lang="en-US" sz="1400" dirty="0">
              <a:ea typeface="VTB Group Cond Book" panose="020B05060505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24674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7E0FC-8D9B-39CD-C721-A7B1ECB6D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Визуализация данных 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Apache Superset</a:t>
            </a:r>
            <a:endParaRPr lang="ru-RU" b="0" dirty="0">
              <a:latin typeface="+mj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81F470E-2563-F36D-6F7E-9F4C709B1B35}"/>
              </a:ext>
            </a:extLst>
          </p:cNvPr>
          <p:cNvSpPr txBox="1">
            <a:spLocks/>
          </p:cNvSpPr>
          <p:nvPr/>
        </p:nvSpPr>
        <p:spPr>
          <a:xfrm>
            <a:off x="479362" y="733427"/>
            <a:ext cx="1123327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  <a:cs typeface="+mj-cs"/>
              </a:defRPr>
            </a:lvl1pPr>
          </a:lstStyle>
          <a:p>
            <a:r>
              <a:rPr lang="ru-RU" sz="1800" b="0" dirty="0">
                <a:solidFill>
                  <a:schemeClr val="tx1"/>
                </a:solidFill>
              </a:rPr>
              <a:t>Графики потерь энергии в зависимости от температуры воздуха и типов электробусов</a:t>
            </a:r>
            <a:endParaRPr lang="ru-RU" sz="1800" b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771347-1A8A-9C2C-6420-6D3BF1A0F5CD}"/>
              </a:ext>
            </a:extLst>
          </p:cNvPr>
          <p:cNvSpPr txBox="1"/>
          <p:nvPr/>
        </p:nvSpPr>
        <p:spPr>
          <a:xfrm>
            <a:off x="7755747" y="1985730"/>
            <a:ext cx="3747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Потери энергии у электробусов ГАЗ колеблются в диапазоне 4 - 5,5% и не зависят от температуры воздуха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C7D9A8B-8AB5-2E52-68AB-D82319A56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63" y="1293786"/>
            <a:ext cx="6697480" cy="237888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7941F9A-B7CB-8585-182A-563C8E3EB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61" y="3912064"/>
            <a:ext cx="6715780" cy="23788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527BAEB-A601-3547-5119-87D5DD5EA723}"/>
              </a:ext>
            </a:extLst>
          </p:cNvPr>
          <p:cNvSpPr txBox="1"/>
          <p:nvPr/>
        </p:nvSpPr>
        <p:spPr>
          <a:xfrm>
            <a:off x="474354" y="3672673"/>
            <a:ext cx="4554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228531"/>
            <a:r>
              <a:rPr lang="ru-RU" sz="1400" dirty="0">
                <a:ea typeface="VTB Group Cond Book" panose="020B0506050504020204" pitchFamily="34" charset="77"/>
              </a:rPr>
              <a:t>График потерь для типов электробусов 1 и 3, производитель ГАЗ</a:t>
            </a:r>
            <a:endParaRPr lang="en-US" sz="1400" dirty="0">
              <a:ea typeface="VTB Group Cond Book" panose="020B0506050504020204" pitchFamily="34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EBE526-5A68-4C95-12B3-03CD3248C90E}"/>
              </a:ext>
            </a:extLst>
          </p:cNvPr>
          <p:cNvSpPr txBox="1"/>
          <p:nvPr/>
        </p:nvSpPr>
        <p:spPr>
          <a:xfrm>
            <a:off x="4929861" y="6355789"/>
            <a:ext cx="6071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228531"/>
            <a:r>
              <a:rPr lang="ru-RU" sz="1400" dirty="0">
                <a:ea typeface="VTB Group Cond Book" panose="020B0506050504020204" pitchFamily="34" charset="77"/>
              </a:rPr>
              <a:t>График потерь для типов электробусов 2 и 4, производитель КАМАЗ</a:t>
            </a:r>
            <a:endParaRPr lang="en-US" sz="1400" dirty="0">
              <a:ea typeface="VTB Group Cond Book" panose="020B0506050504020204" pitchFamily="34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12A0CF-131D-36FD-03F2-6CB096138B04}"/>
              </a:ext>
            </a:extLst>
          </p:cNvPr>
          <p:cNvSpPr txBox="1"/>
          <p:nvPr/>
        </p:nvSpPr>
        <p:spPr>
          <a:xfrm>
            <a:off x="546359" y="4650825"/>
            <a:ext cx="3747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Потери энергии у электробусов КАМАЗ колеблются в диапазоне 7 - 9% и также не зависят от температуры воздуха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36925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89CC8-416A-FAD5-03E1-8835C37D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Визуализация данных 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Apache Superset</a:t>
            </a:r>
            <a:endParaRPr lang="ru-RU" b="0" dirty="0">
              <a:latin typeface="+mj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B00E2EC-DB02-C5E7-1C32-D7091CFAEBDC}"/>
              </a:ext>
            </a:extLst>
          </p:cNvPr>
          <p:cNvSpPr txBox="1">
            <a:spLocks/>
          </p:cNvSpPr>
          <p:nvPr/>
        </p:nvSpPr>
        <p:spPr>
          <a:xfrm>
            <a:off x="479362" y="733427"/>
            <a:ext cx="1123327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  <a:cs typeface="+mj-cs"/>
              </a:defRPr>
            </a:lvl1pPr>
          </a:lstStyle>
          <a:p>
            <a:r>
              <a:rPr lang="ru-RU" sz="1800" b="0" dirty="0">
                <a:solidFill>
                  <a:schemeClr val="tx1"/>
                </a:solidFill>
              </a:rPr>
              <a:t>Диаграмма количества сессий в разбивке по причинам остановки сессии</a:t>
            </a:r>
            <a:endParaRPr lang="ru-RU" sz="1800" b="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1210DF-7F84-322A-709D-4B94D822C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58" y="1075060"/>
            <a:ext cx="8600727" cy="4849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94E3C6-7FA1-B5ED-C2D1-32A239D8135A}"/>
              </a:ext>
            </a:extLst>
          </p:cNvPr>
          <p:cNvSpPr txBox="1"/>
          <p:nvPr/>
        </p:nvSpPr>
        <p:spPr>
          <a:xfrm>
            <a:off x="9072055" y="1541784"/>
            <a:ext cx="28672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Исходя из диаграммы видно, что количество сессий, остановленных удаленным оператором, прямо пропорционально общему количеству сессий. </a:t>
            </a:r>
          </a:p>
          <a:p>
            <a:pPr algn="just" defTabSz="228531"/>
            <a:r>
              <a:rPr lang="ru-RU" sz="2000" dirty="0">
                <a:ea typeface="VTB Group Cond Book" panose="020B0506050504020204" pitchFamily="34" charset="77"/>
              </a:rPr>
              <a:t>Аномалий не выявлено.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65539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7A9AD9-3E85-8EC0-D013-CF60BCB7D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Визуализация данных 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Apache Superset</a:t>
            </a:r>
            <a:endParaRPr lang="ru-RU" b="0" dirty="0">
              <a:latin typeface="+mj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3E9B95B-0491-B229-86B2-D43548FF1BC6}"/>
              </a:ext>
            </a:extLst>
          </p:cNvPr>
          <p:cNvSpPr txBox="1">
            <a:spLocks/>
          </p:cNvSpPr>
          <p:nvPr/>
        </p:nvSpPr>
        <p:spPr>
          <a:xfrm>
            <a:off x="479362" y="733427"/>
            <a:ext cx="1123327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  <a:cs typeface="+mj-cs"/>
              </a:defRPr>
            </a:lvl1pPr>
          </a:lstStyle>
          <a:p>
            <a:r>
              <a:rPr lang="ru-RU" sz="1800" b="0" dirty="0">
                <a:solidFill>
                  <a:schemeClr val="tx1"/>
                </a:solidFill>
              </a:rPr>
              <a:t>График зависимости кол-ва отпущенной энергии от длительности сессии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DE90D9-BDBA-93AA-C5EC-C62AB3CB1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90" y="1162050"/>
            <a:ext cx="6791373" cy="5229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DC5CB2-D76E-FD77-C0B5-498A6880E470}"/>
              </a:ext>
            </a:extLst>
          </p:cNvPr>
          <p:cNvSpPr txBox="1"/>
          <p:nvPr/>
        </p:nvSpPr>
        <p:spPr>
          <a:xfrm>
            <a:off x="7953375" y="1541784"/>
            <a:ext cx="398596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228531"/>
            <a:r>
              <a:rPr lang="ru-RU" sz="2000" dirty="0">
                <a:ea typeface="VTB Group Cond Book" panose="020B0506050504020204" pitchFamily="34" charset="77"/>
              </a:rPr>
              <a:t>Исходя из графика видно, что самая эффективная зарядка происходит в первые 12 минут сессии (40кВт/ч, что эквивалентно </a:t>
            </a:r>
            <a:r>
              <a:rPr lang="en-US" sz="2000" dirty="0">
                <a:ea typeface="VTB Group Cond Book" panose="020B0506050504020204" pitchFamily="34" charset="77"/>
              </a:rPr>
              <a:t>~ 5</a:t>
            </a:r>
            <a:r>
              <a:rPr lang="ru-RU" sz="2000" dirty="0">
                <a:ea typeface="VTB Group Cond Book" panose="020B0506050504020204" pitchFamily="34" charset="77"/>
              </a:rPr>
              <a:t>0% заряда батареи</a:t>
            </a:r>
            <a:r>
              <a:rPr lang="en-US" sz="2000" dirty="0">
                <a:ea typeface="VTB Group Cond Book" panose="020B0506050504020204" pitchFamily="34" charset="77"/>
              </a:rPr>
              <a:t>)</a:t>
            </a:r>
            <a:r>
              <a:rPr lang="ru-RU" sz="2000" dirty="0">
                <a:ea typeface="VTB Group Cond Book" panose="020B0506050504020204" pitchFamily="34" charset="77"/>
              </a:rPr>
              <a:t>.</a:t>
            </a:r>
          </a:p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Такого кол-ва энергии хватит, чтобы электробус проехал около 20 км.</a:t>
            </a:r>
          </a:p>
          <a:p>
            <a:pPr algn="just" defTabSz="228531"/>
            <a:r>
              <a:rPr lang="ru-RU" sz="2000" dirty="0">
                <a:ea typeface="VTB Group Cond Book" panose="020B0506050504020204" pitchFamily="34" charset="77"/>
              </a:rPr>
              <a:t>Если учесть, что средняя длина маршрутов электробусов составляет 10-12 км, можно дать рекомендацию заказчику ограничить длительность одной сессии 15 минутами.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67995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C4DEF28-3E8F-4C13-BFA4-C637353F7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646331"/>
          </a:xfrm>
        </p:spPr>
        <p:txBody>
          <a:bodyPr/>
          <a:lstStyle/>
          <a:p>
            <a:r>
              <a:rPr lang="ru-RU" sz="4000" dirty="0"/>
              <a:t>Постановка задач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29A6759-3500-4642-A0DB-AB9D5E8BEE18}"/>
              </a:ext>
            </a:extLst>
          </p:cNvPr>
          <p:cNvSpPr txBox="1"/>
          <p:nvPr/>
        </p:nvSpPr>
        <p:spPr>
          <a:xfrm>
            <a:off x="5401607" y="1304563"/>
            <a:ext cx="456154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000" dirty="0">
                <a:solidFill>
                  <a:schemeClr val="tx1">
                    <a:lumMod val="90000"/>
                    <a:lumOff val="10000"/>
                  </a:schemeClr>
                </a:solidFill>
                <a:ea typeface="VTB Group Cond Book" panose="020B0506050504020204" pitchFamily="34" charset="77"/>
              </a:rPr>
              <a:t>Определить, есть ли станции, на которых остановка сессии удаленным оператором случается чаще, чем на других станциях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5313B7B-7437-4572-91FC-F2C8F660806E}"/>
              </a:ext>
            </a:extLst>
          </p:cNvPr>
          <p:cNvSpPr txBox="1"/>
          <p:nvPr/>
        </p:nvSpPr>
        <p:spPr>
          <a:xfrm>
            <a:off x="1193323" y="1473545"/>
            <a:ext cx="336352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000" dirty="0">
                <a:solidFill>
                  <a:schemeClr val="tx1">
                    <a:lumMod val="90000"/>
                    <a:lumOff val="10000"/>
                  </a:schemeClr>
                </a:solidFill>
                <a:ea typeface="VTB Group Cond Book" panose="020B0506050504020204" pitchFamily="34" charset="77"/>
              </a:rPr>
              <a:t>Определить загруженность станций на каждой из площадок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C2B8B09-BB52-488E-9564-175B4016F469}"/>
              </a:ext>
            </a:extLst>
          </p:cNvPr>
          <p:cNvSpPr txBox="1"/>
          <p:nvPr/>
        </p:nvSpPr>
        <p:spPr>
          <a:xfrm>
            <a:off x="1193323" y="2632139"/>
            <a:ext cx="3180825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000" dirty="0">
                <a:solidFill>
                  <a:schemeClr val="tx1">
                    <a:lumMod val="90000"/>
                    <a:lumOff val="10000"/>
                  </a:schemeClr>
                </a:solidFill>
                <a:ea typeface="VTB Group Cond Book" panose="020B0506050504020204" pitchFamily="34" charset="77"/>
              </a:rPr>
              <a:t>Определить зависимость потерь энергии при зарядке от температуры воздуха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7229046-D48D-4843-ABB4-E263CDAEEF46}"/>
              </a:ext>
            </a:extLst>
          </p:cNvPr>
          <p:cNvSpPr txBox="1"/>
          <p:nvPr/>
        </p:nvSpPr>
        <p:spPr>
          <a:xfrm>
            <a:off x="1193323" y="4082220"/>
            <a:ext cx="318082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000" dirty="0">
                <a:solidFill>
                  <a:schemeClr val="tx1">
                    <a:lumMod val="90000"/>
                    <a:lumOff val="10000"/>
                  </a:schemeClr>
                </a:solidFill>
                <a:ea typeface="VTB Group Cond Book" panose="020B0506050504020204" pitchFamily="34" charset="77"/>
              </a:rPr>
              <a:t>Определить зависимость потерь энергии от типа электробуса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115C3A-F8C1-423E-BD78-601F79435490}"/>
              </a:ext>
            </a:extLst>
          </p:cNvPr>
          <p:cNvSpPr txBox="1"/>
          <p:nvPr/>
        </p:nvSpPr>
        <p:spPr>
          <a:xfrm>
            <a:off x="5401607" y="2670411"/>
            <a:ext cx="395194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000" dirty="0">
                <a:solidFill>
                  <a:schemeClr val="tx1">
                    <a:lumMod val="90000"/>
                    <a:lumOff val="10000"/>
                  </a:schemeClr>
                </a:solidFill>
                <a:ea typeface="VTB Group Cond Book" panose="020B0506050504020204" pitchFamily="34" charset="77"/>
              </a:rPr>
              <a:t>Найти оптимальную длительность сессии для введения на станциях ограничения по длительности сессии</a:t>
            </a:r>
          </a:p>
        </p:txBody>
      </p:sp>
      <p:sp>
        <p:nvSpPr>
          <p:cNvPr id="136" name="Номер слайда 5">
            <a:extLst>
              <a:ext uri="{FF2B5EF4-FFF2-40B4-BE49-F238E27FC236}">
                <a16:creationId xmlns:a16="http://schemas.microsoft.com/office/drawing/2014/main" id="{353F75B1-2E56-44A3-B072-42F19F9F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0797" y="6296213"/>
            <a:ext cx="2743200" cy="263149"/>
          </a:xfr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>
                <a:solidFill>
                  <a:schemeClr val="bg1"/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</a:pPr>
              <a:t>2</a:t>
            </a:fld>
            <a:endParaRPr lang="ru-RU">
              <a:solidFill>
                <a:schemeClr val="bg1"/>
              </a:solidFill>
            </a:endParaRPr>
          </a:p>
        </p:txBody>
      </p:sp>
      <p:sp>
        <p:nvSpPr>
          <p:cNvPr id="4" name="Овал 49">
            <a:extLst>
              <a:ext uri="{FF2B5EF4-FFF2-40B4-BE49-F238E27FC236}">
                <a16:creationId xmlns:a16="http://schemas.microsoft.com/office/drawing/2014/main" id="{0E9BB8DC-70CA-4568-D043-CC812914D942}"/>
              </a:ext>
            </a:extLst>
          </p:cNvPr>
          <p:cNvSpPr/>
          <p:nvPr/>
        </p:nvSpPr>
        <p:spPr>
          <a:xfrm flipH="1">
            <a:off x="840380" y="1694598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Овал 49">
            <a:extLst>
              <a:ext uri="{FF2B5EF4-FFF2-40B4-BE49-F238E27FC236}">
                <a16:creationId xmlns:a16="http://schemas.microsoft.com/office/drawing/2014/main" id="{FF162E6D-CF92-08B8-D1D3-EBC6C3913E2D}"/>
              </a:ext>
            </a:extLst>
          </p:cNvPr>
          <p:cNvSpPr/>
          <p:nvPr/>
        </p:nvSpPr>
        <p:spPr>
          <a:xfrm flipH="1">
            <a:off x="820977" y="2942651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Овал 49">
            <a:extLst>
              <a:ext uri="{FF2B5EF4-FFF2-40B4-BE49-F238E27FC236}">
                <a16:creationId xmlns:a16="http://schemas.microsoft.com/office/drawing/2014/main" id="{12CF7915-0166-F741-0645-813D3CE6EB1A}"/>
              </a:ext>
            </a:extLst>
          </p:cNvPr>
          <p:cNvSpPr/>
          <p:nvPr/>
        </p:nvSpPr>
        <p:spPr>
          <a:xfrm flipH="1">
            <a:off x="820977" y="4340355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Овал 49">
            <a:extLst>
              <a:ext uri="{FF2B5EF4-FFF2-40B4-BE49-F238E27FC236}">
                <a16:creationId xmlns:a16="http://schemas.microsoft.com/office/drawing/2014/main" id="{72C22ADF-F4D5-9049-6389-92B311AA3883}"/>
              </a:ext>
            </a:extLst>
          </p:cNvPr>
          <p:cNvSpPr/>
          <p:nvPr/>
        </p:nvSpPr>
        <p:spPr>
          <a:xfrm flipH="1">
            <a:off x="5050430" y="1694598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Овал 49">
            <a:extLst>
              <a:ext uri="{FF2B5EF4-FFF2-40B4-BE49-F238E27FC236}">
                <a16:creationId xmlns:a16="http://schemas.microsoft.com/office/drawing/2014/main" id="{4CA1987D-FB02-F162-A85A-09A56C012D37}"/>
              </a:ext>
            </a:extLst>
          </p:cNvPr>
          <p:cNvSpPr/>
          <p:nvPr/>
        </p:nvSpPr>
        <p:spPr>
          <a:xfrm flipH="1">
            <a:off x="5050430" y="3098274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094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88A00D-E521-A18C-A7C7-32974B606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Визуализация данных 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Apache Superset</a:t>
            </a:r>
            <a:endParaRPr lang="ru-RU" b="0" dirty="0">
              <a:latin typeface="+mj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D2E1F16-D86B-1304-ADC7-F05D409CBFE0}"/>
              </a:ext>
            </a:extLst>
          </p:cNvPr>
          <p:cNvSpPr txBox="1">
            <a:spLocks/>
          </p:cNvSpPr>
          <p:nvPr/>
        </p:nvSpPr>
        <p:spPr>
          <a:xfrm>
            <a:off x="479362" y="733427"/>
            <a:ext cx="1123327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Oswald Light" pitchFamily="2" charset="-52"/>
                <a:ea typeface="Oswald Light" pitchFamily="2" charset="-52"/>
                <a:cs typeface="+mj-cs"/>
              </a:defRPr>
            </a:lvl1pPr>
          </a:lstStyle>
          <a:p>
            <a:r>
              <a:rPr lang="ru-RU" sz="1800" b="0" dirty="0">
                <a:solidFill>
                  <a:schemeClr val="tx1"/>
                </a:solidFill>
              </a:rPr>
              <a:t>Построение дашборда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F7D483-FE8B-9EEB-9533-4DAE2DFC4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" y="1075059"/>
            <a:ext cx="10591800" cy="568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5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>
            <a:extLst>
              <a:ext uri="{FF2B5EF4-FFF2-40B4-BE49-F238E27FC236}">
                <a16:creationId xmlns:a16="http://schemas.microsoft.com/office/drawing/2014/main" id="{FE8DDA79-9B22-48D3-AF30-2E5244094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7487" y="337155"/>
            <a:ext cx="4418071" cy="1200329"/>
          </a:xfrm>
        </p:spPr>
        <p:txBody>
          <a:bodyPr/>
          <a:lstStyle/>
          <a:p>
            <a:r>
              <a:rPr lang="ru-RU" sz="4000" dirty="0"/>
              <a:t>Выводы и решение поставленных задач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0D76AF-6AC1-4D80-93A9-5D0984DF1A3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21</a:t>
            </a:fld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C6C88F-9067-6034-2585-310D31114BB9}"/>
              </a:ext>
            </a:extLst>
          </p:cNvPr>
          <p:cNvSpPr txBox="1">
            <a:spLocks/>
          </p:cNvSpPr>
          <p:nvPr/>
        </p:nvSpPr>
        <p:spPr>
          <a:xfrm>
            <a:off x="6817487" y="1947890"/>
            <a:ext cx="5092284" cy="5236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  <a:defRPr/>
            </a:pPr>
            <a:r>
              <a:rPr lang="ru-RU" sz="160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Так как станции на площадках 4 и 5 загружены неравномерно, можно порекомендовать заказчику перенести 1 зарядную станцию с площадки 4 на площадку 5 для равномерного распределения нагрузки на станции</a:t>
            </a:r>
            <a:endParaRPr lang="en-US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  <a:p>
            <a:pPr>
              <a:buClr>
                <a:schemeClr val="accent2"/>
              </a:buClr>
              <a:defRPr/>
            </a:pPr>
            <a:r>
              <a:rPr lang="ru-RU" sz="160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Потери энергии при зарядке электробусов ГАЗ составляют 4 - 5,5%, тогда как  для электробусов КАМАЗ эта цифра составляет уже 7 - 9% </a:t>
            </a:r>
            <a:endParaRPr lang="en-US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  <a:p>
            <a:pPr>
              <a:buClr>
                <a:schemeClr val="accent2"/>
              </a:buClr>
              <a:defRPr/>
            </a:pPr>
            <a:r>
              <a:rPr lang="ru-RU" sz="160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Зависимость потерь энергии от температуры воздуха не обнаружена</a:t>
            </a:r>
          </a:p>
          <a:p>
            <a:pPr>
              <a:buClr>
                <a:schemeClr val="accent2"/>
              </a:buClr>
              <a:defRPr/>
            </a:pPr>
            <a:r>
              <a:rPr lang="ru-RU" sz="160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Количество сессий, остановленных удаленным оператором, прямо пропорционально общему количеству сессий. Аномалий не выявлено.</a:t>
            </a:r>
          </a:p>
          <a:p>
            <a:pPr>
              <a:buClr>
                <a:schemeClr val="accent2"/>
              </a:buClr>
              <a:defRPr/>
            </a:pPr>
            <a:r>
              <a:rPr lang="ru-RU" sz="160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При условии, что длина маршрутов электробусов не будет превышать 20 км, можно дать рекомендацию заказчику ограничить длительность одной сессии 15 минутами.</a:t>
            </a:r>
          </a:p>
          <a:p>
            <a:pPr>
              <a:buClr>
                <a:schemeClr val="accent2"/>
              </a:buClr>
              <a:defRPr/>
            </a:pPr>
            <a:endParaRPr lang="ru-RU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  <a:p>
            <a:pPr>
              <a:buClr>
                <a:schemeClr val="accent2"/>
              </a:buClr>
              <a:defRPr/>
            </a:pPr>
            <a:endParaRPr lang="ru-RU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  <a:p>
            <a:pPr>
              <a:buClr>
                <a:schemeClr val="accent2"/>
              </a:buClr>
              <a:defRPr/>
            </a:pPr>
            <a:endParaRPr lang="ru-RU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  <a:p>
            <a:pPr marL="0" indent="0">
              <a:buClr>
                <a:schemeClr val="accent2"/>
              </a:buClr>
              <a:buNone/>
              <a:defRPr/>
            </a:pPr>
            <a:endParaRPr lang="en-US" sz="160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3D85421-D250-1AB5-D119-5DC9CE1A653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6" r="168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28636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5B7CABD-F088-714B-B454-FB6F6AC1E2B8}"/>
              </a:ext>
            </a:extLst>
          </p:cNvPr>
          <p:cNvSpPr/>
          <p:nvPr/>
        </p:nvSpPr>
        <p:spPr>
          <a:xfrm>
            <a:off x="8273654" y="447"/>
            <a:ext cx="3918347" cy="6857107"/>
          </a:xfrm>
          <a:prstGeom prst="rect">
            <a:avLst/>
          </a:prstGeom>
          <a:gradFill flip="none" rotWithShape="1">
            <a:gsLst>
              <a:gs pos="5000">
                <a:schemeClr val="accent2"/>
              </a:gs>
              <a:gs pos="100000">
                <a:schemeClr val="accent3"/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09"/>
            <a:endParaRPr lang="ru-RU" sz="450" b="1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277A50E-D0DD-4F45-899E-BFB3C26738E7}"/>
              </a:ext>
            </a:extLst>
          </p:cNvPr>
          <p:cNvSpPr txBox="1">
            <a:spLocks/>
          </p:cNvSpPr>
          <p:nvPr/>
        </p:nvSpPr>
        <p:spPr>
          <a:xfrm>
            <a:off x="11572138" y="6163987"/>
            <a:ext cx="303351" cy="544669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309">
              <a:lnSpc>
                <a:spcPct val="90000"/>
              </a:lnSpc>
              <a:spcBef>
                <a:spcPct val="0"/>
              </a:spcBef>
            </a:pPr>
            <a:fld id="{1A290D8D-6BA0-418D-AFED-C65293F70DA0}" type="slidenum">
              <a:rPr lang="en-US" sz="1000">
                <a:solidFill>
                  <a:schemeClr val="bg1"/>
                </a:solidFill>
                <a:latin typeface="Oswald Light" pitchFamily="2" charset="-52"/>
                <a:ea typeface="VTB Group Cond" panose="020B0506050504020204" pitchFamily="34" charset="0"/>
                <a:cs typeface="+mj-cs"/>
              </a:rPr>
              <a:pPr algn="l" defTabSz="914309">
                <a:lnSpc>
                  <a:spcPct val="90000"/>
                </a:lnSpc>
                <a:spcBef>
                  <a:spcPct val="0"/>
                </a:spcBef>
              </a:pPr>
              <a:t>22</a:t>
            </a:fld>
            <a:endParaRPr lang="en-US" sz="1000" dirty="0">
              <a:solidFill>
                <a:schemeClr val="bg1"/>
              </a:solidFill>
              <a:latin typeface="Oswald Light" pitchFamily="2" charset="-52"/>
              <a:ea typeface="VTB Group Cond" panose="020B0506050504020204" pitchFamily="34" charset="0"/>
              <a:cs typeface="+mj-cs"/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9E7D8A5-CF48-4004-AF29-4EA6CB85C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07" y="451244"/>
            <a:ext cx="5861893" cy="1920526"/>
          </a:xfrm>
        </p:spPr>
        <p:txBody>
          <a:bodyPr/>
          <a:lstStyle/>
          <a:p>
            <a:r>
              <a:rPr lang="ru-RU" b="1" dirty="0"/>
              <a:t>С удовольствием отвечу на любые ваши вопросы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0801FFFC-E131-40C1-A96B-77EAE173549F}"/>
              </a:ext>
            </a:extLst>
          </p:cNvPr>
          <p:cNvSpPr txBox="1">
            <a:spLocks/>
          </p:cNvSpPr>
          <p:nvPr/>
        </p:nvSpPr>
        <p:spPr>
          <a:xfrm>
            <a:off x="1277715" y="5122766"/>
            <a:ext cx="3930480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3200" dirty="0">
                <a:solidFill>
                  <a:schemeClr val="tx1"/>
                </a:solidFill>
                <a:latin typeface="+mn-lt"/>
                <a:ea typeface="VTB Group Cond Book" panose="020B0506050504020204" pitchFamily="34" charset="-52"/>
                <a:cs typeface="+mn-cs"/>
              </a:rPr>
              <a:t>+7-985-365-96-20</a:t>
            </a:r>
          </a:p>
        </p:txBody>
      </p:sp>
      <p:sp>
        <p:nvSpPr>
          <p:cNvPr id="18" name="Oval 49">
            <a:extLst>
              <a:ext uri="{FF2B5EF4-FFF2-40B4-BE49-F238E27FC236}">
                <a16:creationId xmlns:a16="http://schemas.microsoft.com/office/drawing/2014/main" id="{A5811E1E-3ED8-4B54-8084-5F752C900A64}"/>
              </a:ext>
            </a:extLst>
          </p:cNvPr>
          <p:cNvSpPr/>
          <p:nvPr/>
        </p:nvSpPr>
        <p:spPr>
          <a:xfrm>
            <a:off x="455416" y="5012702"/>
            <a:ext cx="663327" cy="663327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09"/>
            <a:endParaRPr lang="ru-RU" sz="450" b="1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250A436F-1A74-40F5-8C75-60A61B5CFDD6}"/>
              </a:ext>
            </a:extLst>
          </p:cNvPr>
          <p:cNvSpPr txBox="1">
            <a:spLocks/>
          </p:cNvSpPr>
          <p:nvPr/>
        </p:nvSpPr>
        <p:spPr>
          <a:xfrm>
            <a:off x="1277715" y="4106766"/>
            <a:ext cx="3930480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AAFF"/>
              </a:buClr>
              <a:buFont typeface="Arial" panose="020B0604020202020204" pitchFamily="34" charset="0"/>
              <a:buChar char="•"/>
              <a:defRPr sz="1000" b="0" i="0" kern="1200">
                <a:solidFill>
                  <a:schemeClr val="bg2">
                    <a:lumMod val="50000"/>
                  </a:schemeClr>
                </a:solidFill>
                <a:latin typeface="VTB Group Cond Light" charset="0"/>
                <a:ea typeface="VTB Group Cond Light" charset="0"/>
                <a:cs typeface="VTB Group Cond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3200" dirty="0">
                <a:solidFill>
                  <a:schemeClr val="tx1"/>
                </a:solidFill>
                <a:latin typeface="+mn-lt"/>
                <a:ea typeface="VTB Group Cond Book" panose="020B0506050504020204" pitchFamily="34" charset="-52"/>
                <a:cs typeface="+mn-cs"/>
              </a:rPr>
              <a:t>valis9620@gmail.com</a:t>
            </a:r>
          </a:p>
        </p:txBody>
      </p:sp>
      <p:sp>
        <p:nvSpPr>
          <p:cNvPr id="22" name="Oval 49">
            <a:extLst>
              <a:ext uri="{FF2B5EF4-FFF2-40B4-BE49-F238E27FC236}">
                <a16:creationId xmlns:a16="http://schemas.microsoft.com/office/drawing/2014/main" id="{ABF111D1-F400-4113-9728-D640F4A0E91C}"/>
              </a:ext>
            </a:extLst>
          </p:cNvPr>
          <p:cNvSpPr/>
          <p:nvPr/>
        </p:nvSpPr>
        <p:spPr>
          <a:xfrm>
            <a:off x="443673" y="4000407"/>
            <a:ext cx="663327" cy="663327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09"/>
            <a:endParaRPr lang="ru-RU" sz="450" b="1" kern="0" dirty="0">
              <a:solidFill>
                <a:srgbClr val="FFFFFF"/>
              </a:solidFill>
              <a:latin typeface="Oswald Light" pitchFamily="2" charset="-52"/>
            </a:endParaRPr>
          </a:p>
        </p:txBody>
      </p:sp>
      <p:sp>
        <p:nvSpPr>
          <p:cNvPr id="24" name="Rounded Rectangular Callout 17">
            <a:extLst>
              <a:ext uri="{FF2B5EF4-FFF2-40B4-BE49-F238E27FC236}">
                <a16:creationId xmlns:a16="http://schemas.microsoft.com/office/drawing/2014/main" id="{44286CFA-20D8-4B32-827A-2DB8D166B2EF}"/>
              </a:ext>
            </a:extLst>
          </p:cNvPr>
          <p:cNvSpPr/>
          <p:nvPr/>
        </p:nvSpPr>
        <p:spPr>
          <a:xfrm>
            <a:off x="4713455" y="5711176"/>
            <a:ext cx="1659617" cy="691706"/>
          </a:xfrm>
          <a:prstGeom prst="wedgeRoundRectCallout">
            <a:avLst>
              <a:gd name="adj1" fmla="val 72564"/>
              <a:gd name="adj2" fmla="val 7934"/>
              <a:gd name="adj3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+mj-lt"/>
                <a:ea typeface="VTB Group Cond" panose="020B0506050504020204" pitchFamily="34" charset="77"/>
              </a:rPr>
              <a:t>Екатерина Сидоркова</a:t>
            </a:r>
            <a:endParaRPr lang="ru-RU" sz="2000" dirty="0">
              <a:solidFill>
                <a:schemeClr val="bg1"/>
              </a:solidFill>
              <a:ea typeface="VTB Group Cond" panose="020B0506050504020204" pitchFamily="34" charset="77"/>
            </a:endParaRPr>
          </a:p>
        </p:txBody>
      </p:sp>
      <p:sp>
        <p:nvSpPr>
          <p:cNvPr id="29" name="Рисунок 27">
            <a:extLst>
              <a:ext uri="{FF2B5EF4-FFF2-40B4-BE49-F238E27FC236}">
                <a16:creationId xmlns:a16="http://schemas.microsoft.com/office/drawing/2014/main" id="{3374021C-2757-409A-9374-C8A4101AFED2}"/>
              </a:ext>
            </a:extLst>
          </p:cNvPr>
          <p:cNvSpPr/>
          <p:nvPr/>
        </p:nvSpPr>
        <p:spPr>
          <a:xfrm>
            <a:off x="661976" y="5164594"/>
            <a:ext cx="250206" cy="359542"/>
          </a:xfrm>
          <a:custGeom>
            <a:avLst/>
            <a:gdLst>
              <a:gd name="connsiteX0" fmla="*/ 237442 w 250206"/>
              <a:gd name="connsiteY0" fmla="*/ 279193 h 359542"/>
              <a:gd name="connsiteX1" fmla="*/ 229943 w 250206"/>
              <a:gd name="connsiteY1" fmla="*/ 266672 h 359542"/>
              <a:gd name="connsiteX2" fmla="*/ 173435 w 250206"/>
              <a:gd name="connsiteY2" fmla="*/ 218919 h 359542"/>
              <a:gd name="connsiteX3" fmla="*/ 159999 w 250206"/>
              <a:gd name="connsiteY3" fmla="*/ 221671 h 359542"/>
              <a:gd name="connsiteX4" fmla="*/ 146897 w 250206"/>
              <a:gd name="connsiteY4" fmla="*/ 227290 h 359542"/>
              <a:gd name="connsiteX5" fmla="*/ 143306 w 250206"/>
              <a:gd name="connsiteY5" fmla="*/ 228949 h 359542"/>
              <a:gd name="connsiteX6" fmla="*/ 132239 w 250206"/>
              <a:gd name="connsiteY6" fmla="*/ 232427 h 359542"/>
              <a:gd name="connsiteX7" fmla="*/ 100765 w 250206"/>
              <a:gd name="connsiteY7" fmla="*/ 197072 h 359542"/>
              <a:gd name="connsiteX8" fmla="*/ 93382 w 250206"/>
              <a:gd name="connsiteY8" fmla="*/ 157062 h 359542"/>
              <a:gd name="connsiteX9" fmla="*/ 108793 w 250206"/>
              <a:gd name="connsiteY9" fmla="*/ 145263 h 359542"/>
              <a:gd name="connsiteX10" fmla="*/ 111351 w 250206"/>
              <a:gd name="connsiteY10" fmla="*/ 144266 h 359542"/>
              <a:gd name="connsiteX11" fmla="*/ 124619 w 250206"/>
              <a:gd name="connsiteY11" fmla="*/ 138679 h 359542"/>
              <a:gd name="connsiteX12" fmla="*/ 142110 w 250206"/>
              <a:gd name="connsiteY12" fmla="*/ 57148 h 359542"/>
              <a:gd name="connsiteX13" fmla="*/ 138534 w 250206"/>
              <a:gd name="connsiteY13" fmla="*/ 42908 h 359542"/>
              <a:gd name="connsiteX14" fmla="*/ 100489 w 250206"/>
              <a:gd name="connsiteY14" fmla="*/ 0 h 359542"/>
              <a:gd name="connsiteX15" fmla="*/ 84714 w 250206"/>
              <a:gd name="connsiteY15" fmla="*/ 3448 h 359542"/>
              <a:gd name="connsiteX16" fmla="*/ 13593 w 250206"/>
              <a:gd name="connsiteY16" fmla="*/ 60652 h 359542"/>
              <a:gd name="connsiteX17" fmla="*/ 25376 w 250206"/>
              <a:gd name="connsiteY17" fmla="*/ 229237 h 359542"/>
              <a:gd name="connsiteX18" fmla="*/ 137365 w 250206"/>
              <a:gd name="connsiteY18" fmla="*/ 355828 h 359542"/>
              <a:gd name="connsiteX19" fmla="*/ 163442 w 250206"/>
              <a:gd name="connsiteY19" fmla="*/ 359543 h 359542"/>
              <a:gd name="connsiteX20" fmla="*/ 163447 w 250206"/>
              <a:gd name="connsiteY20" fmla="*/ 359543 h 359542"/>
              <a:gd name="connsiteX21" fmla="*/ 228009 w 250206"/>
              <a:gd name="connsiteY21" fmla="*/ 345152 h 359542"/>
              <a:gd name="connsiteX22" fmla="*/ 248694 w 250206"/>
              <a:gd name="connsiteY22" fmla="*/ 324546 h 359542"/>
              <a:gd name="connsiteX23" fmla="*/ 237442 w 250206"/>
              <a:gd name="connsiteY23" fmla="*/ 279193 h 359542"/>
              <a:gd name="connsiteX24" fmla="*/ 225555 w 250206"/>
              <a:gd name="connsiteY24" fmla="*/ 317038 h 359542"/>
              <a:gd name="connsiteX25" fmla="*/ 218456 w 250206"/>
              <a:gd name="connsiteY25" fmla="*/ 322782 h 359542"/>
              <a:gd name="connsiteX26" fmla="*/ 218240 w 250206"/>
              <a:gd name="connsiteY26" fmla="*/ 322876 h 359542"/>
              <a:gd name="connsiteX27" fmla="*/ 163440 w 250206"/>
              <a:gd name="connsiteY27" fmla="*/ 335220 h 359542"/>
              <a:gd name="connsiteX28" fmla="*/ 144725 w 250206"/>
              <a:gd name="connsiteY28" fmla="*/ 332645 h 359542"/>
              <a:gd name="connsiteX29" fmla="*/ 47807 w 250206"/>
              <a:gd name="connsiteY29" fmla="*/ 219837 h 359542"/>
              <a:gd name="connsiteX30" fmla="*/ 35293 w 250206"/>
              <a:gd name="connsiteY30" fmla="*/ 71638 h 359542"/>
              <a:gd name="connsiteX31" fmla="*/ 93740 w 250206"/>
              <a:gd name="connsiteY31" fmla="*/ 26035 h 359542"/>
              <a:gd name="connsiteX32" fmla="*/ 93999 w 250206"/>
              <a:gd name="connsiteY32" fmla="*/ 25930 h 359542"/>
              <a:gd name="connsiteX33" fmla="*/ 100489 w 250206"/>
              <a:gd name="connsiteY33" fmla="*/ 24324 h 359542"/>
              <a:gd name="connsiteX34" fmla="*/ 114965 w 250206"/>
              <a:gd name="connsiteY34" fmla="*/ 48929 h 359542"/>
              <a:gd name="connsiteX35" fmla="*/ 118525 w 250206"/>
              <a:gd name="connsiteY35" fmla="*/ 63109 h 359542"/>
              <a:gd name="connsiteX36" fmla="*/ 115204 w 250206"/>
              <a:gd name="connsiteY36" fmla="*/ 116249 h 359542"/>
              <a:gd name="connsiteX37" fmla="*/ 101999 w 250206"/>
              <a:gd name="connsiteY37" fmla="*/ 121811 h 359542"/>
              <a:gd name="connsiteX38" fmla="*/ 100181 w 250206"/>
              <a:gd name="connsiteY38" fmla="*/ 122515 h 359542"/>
              <a:gd name="connsiteX39" fmla="*/ 70844 w 250206"/>
              <a:gd name="connsiteY39" fmla="*/ 147905 h 359542"/>
              <a:gd name="connsiteX40" fmla="*/ 78719 w 250206"/>
              <a:gd name="connsiteY40" fmla="*/ 207366 h 359542"/>
              <a:gd name="connsiteX41" fmla="*/ 132236 w 250206"/>
              <a:gd name="connsiteY41" fmla="*/ 256753 h 359542"/>
              <a:gd name="connsiteX42" fmla="*/ 153938 w 250206"/>
              <a:gd name="connsiteY42" fmla="*/ 250828 h 359542"/>
              <a:gd name="connsiteX43" fmla="*/ 156336 w 250206"/>
              <a:gd name="connsiteY43" fmla="*/ 249710 h 359542"/>
              <a:gd name="connsiteX44" fmla="*/ 169458 w 250206"/>
              <a:gd name="connsiteY44" fmla="*/ 244083 h 359542"/>
              <a:gd name="connsiteX45" fmla="*/ 173433 w 250206"/>
              <a:gd name="connsiteY45" fmla="*/ 243245 h 359542"/>
              <a:gd name="connsiteX46" fmla="*/ 209110 w 250206"/>
              <a:gd name="connsiteY46" fmla="*/ 279230 h 359542"/>
              <a:gd name="connsiteX47" fmla="*/ 216604 w 250206"/>
              <a:gd name="connsiteY47" fmla="*/ 291743 h 359542"/>
              <a:gd name="connsiteX48" fmla="*/ 225555 w 250206"/>
              <a:gd name="connsiteY48" fmla="*/ 317038 h 359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50206" h="359542">
                <a:moveTo>
                  <a:pt x="237442" y="279193"/>
                </a:moveTo>
                <a:lnTo>
                  <a:pt x="229943" y="266672"/>
                </a:lnTo>
                <a:cubicBezTo>
                  <a:pt x="216458" y="244438"/>
                  <a:pt x="197846" y="218919"/>
                  <a:pt x="173435" y="218919"/>
                </a:cubicBezTo>
                <a:cubicBezTo>
                  <a:pt x="168912" y="218919"/>
                  <a:pt x="164433" y="219829"/>
                  <a:pt x="159999" y="221671"/>
                </a:cubicBezTo>
                <a:lnTo>
                  <a:pt x="146897" y="227290"/>
                </a:lnTo>
                <a:cubicBezTo>
                  <a:pt x="145700" y="227786"/>
                  <a:pt x="144537" y="228350"/>
                  <a:pt x="143306" y="228949"/>
                </a:cubicBezTo>
                <a:cubicBezTo>
                  <a:pt x="139953" y="230580"/>
                  <a:pt x="136150" y="232427"/>
                  <a:pt x="132239" y="232427"/>
                </a:cubicBezTo>
                <a:cubicBezTo>
                  <a:pt x="122590" y="232427"/>
                  <a:pt x="111411" y="219871"/>
                  <a:pt x="100765" y="197072"/>
                </a:cubicBezTo>
                <a:cubicBezTo>
                  <a:pt x="90317" y="174696"/>
                  <a:pt x="90983" y="162965"/>
                  <a:pt x="93382" y="157062"/>
                </a:cubicBezTo>
                <a:cubicBezTo>
                  <a:pt x="96028" y="150550"/>
                  <a:pt x="102182" y="147765"/>
                  <a:pt x="108793" y="145263"/>
                </a:cubicBezTo>
                <a:cubicBezTo>
                  <a:pt x="109713" y="144915"/>
                  <a:pt x="110543" y="144598"/>
                  <a:pt x="111351" y="144266"/>
                </a:cubicBezTo>
                <a:lnTo>
                  <a:pt x="124619" y="138679"/>
                </a:lnTo>
                <a:cubicBezTo>
                  <a:pt x="159185" y="124224"/>
                  <a:pt x="146326" y="73709"/>
                  <a:pt x="142110" y="57148"/>
                </a:cubicBezTo>
                <a:lnTo>
                  <a:pt x="138534" y="42908"/>
                </a:lnTo>
                <a:cubicBezTo>
                  <a:pt x="135477" y="31172"/>
                  <a:pt x="127372" y="0"/>
                  <a:pt x="100489" y="0"/>
                </a:cubicBezTo>
                <a:cubicBezTo>
                  <a:pt x="95512" y="0"/>
                  <a:pt x="90203" y="1159"/>
                  <a:pt x="84714" y="3448"/>
                </a:cubicBezTo>
                <a:cubicBezTo>
                  <a:pt x="81112" y="4878"/>
                  <a:pt x="31549" y="25109"/>
                  <a:pt x="13593" y="60652"/>
                </a:cubicBezTo>
                <a:cubicBezTo>
                  <a:pt x="-7868" y="102958"/>
                  <a:pt x="-3900" y="159691"/>
                  <a:pt x="25376" y="229237"/>
                </a:cubicBezTo>
                <a:cubicBezTo>
                  <a:pt x="54432" y="298871"/>
                  <a:pt x="92110" y="341463"/>
                  <a:pt x="137365" y="355828"/>
                </a:cubicBezTo>
                <a:cubicBezTo>
                  <a:pt x="145127" y="358294"/>
                  <a:pt x="153900" y="359543"/>
                  <a:pt x="163442" y="359543"/>
                </a:cubicBezTo>
                <a:cubicBezTo>
                  <a:pt x="163442" y="359543"/>
                  <a:pt x="163445" y="359543"/>
                  <a:pt x="163447" y="359543"/>
                </a:cubicBezTo>
                <a:cubicBezTo>
                  <a:pt x="194678" y="359543"/>
                  <a:pt x="225506" y="346255"/>
                  <a:pt x="228009" y="345152"/>
                </a:cubicBezTo>
                <a:cubicBezTo>
                  <a:pt x="238776" y="340591"/>
                  <a:pt x="245736" y="333658"/>
                  <a:pt x="248694" y="324546"/>
                </a:cubicBezTo>
                <a:cubicBezTo>
                  <a:pt x="253708" y="309094"/>
                  <a:pt x="245297" y="292164"/>
                  <a:pt x="237442" y="279193"/>
                </a:cubicBezTo>
                <a:close/>
                <a:moveTo>
                  <a:pt x="225555" y="317038"/>
                </a:moveTo>
                <a:cubicBezTo>
                  <a:pt x="224867" y="319156"/>
                  <a:pt x="222477" y="321089"/>
                  <a:pt x="218456" y="322782"/>
                </a:cubicBezTo>
                <a:cubicBezTo>
                  <a:pt x="218389" y="322811"/>
                  <a:pt x="218308" y="322845"/>
                  <a:pt x="218240" y="322876"/>
                </a:cubicBezTo>
                <a:cubicBezTo>
                  <a:pt x="217961" y="322999"/>
                  <a:pt x="190056" y="335222"/>
                  <a:pt x="163440" y="335220"/>
                </a:cubicBezTo>
                <a:cubicBezTo>
                  <a:pt x="156399" y="335220"/>
                  <a:pt x="150103" y="334354"/>
                  <a:pt x="144725" y="332645"/>
                </a:cubicBezTo>
                <a:cubicBezTo>
                  <a:pt x="106599" y="320543"/>
                  <a:pt x="73998" y="282602"/>
                  <a:pt x="47807" y="219837"/>
                </a:cubicBezTo>
                <a:cubicBezTo>
                  <a:pt x="21422" y="157150"/>
                  <a:pt x="17206" y="107295"/>
                  <a:pt x="35293" y="71638"/>
                </a:cubicBezTo>
                <a:cubicBezTo>
                  <a:pt x="49338" y="43839"/>
                  <a:pt x="93309" y="26204"/>
                  <a:pt x="93740" y="26035"/>
                </a:cubicBezTo>
                <a:cubicBezTo>
                  <a:pt x="93827" y="25999"/>
                  <a:pt x="93913" y="25965"/>
                  <a:pt x="93999" y="25930"/>
                </a:cubicBezTo>
                <a:cubicBezTo>
                  <a:pt x="96503" y="24879"/>
                  <a:pt x="98747" y="24324"/>
                  <a:pt x="100489" y="24324"/>
                </a:cubicBezTo>
                <a:cubicBezTo>
                  <a:pt x="105849" y="24324"/>
                  <a:pt x="110726" y="32637"/>
                  <a:pt x="114965" y="48929"/>
                </a:cubicBezTo>
                <a:lnTo>
                  <a:pt x="118525" y="63109"/>
                </a:lnTo>
                <a:cubicBezTo>
                  <a:pt x="126205" y="93271"/>
                  <a:pt x="125036" y="112137"/>
                  <a:pt x="115204" y="116249"/>
                </a:cubicBezTo>
                <a:lnTo>
                  <a:pt x="101999" y="121811"/>
                </a:lnTo>
                <a:cubicBezTo>
                  <a:pt x="101473" y="122029"/>
                  <a:pt x="100859" y="122257"/>
                  <a:pt x="100181" y="122515"/>
                </a:cubicBezTo>
                <a:cubicBezTo>
                  <a:pt x="92887" y="125277"/>
                  <a:pt x="77709" y="131021"/>
                  <a:pt x="70844" y="147905"/>
                </a:cubicBezTo>
                <a:cubicBezTo>
                  <a:pt x="64616" y="163226"/>
                  <a:pt x="67194" y="182676"/>
                  <a:pt x="78719" y="207366"/>
                </a:cubicBezTo>
                <a:cubicBezTo>
                  <a:pt x="94241" y="240598"/>
                  <a:pt x="111746" y="256753"/>
                  <a:pt x="132236" y="256753"/>
                </a:cubicBezTo>
                <a:cubicBezTo>
                  <a:pt x="141745" y="256753"/>
                  <a:pt x="149378" y="253043"/>
                  <a:pt x="153938" y="250828"/>
                </a:cubicBezTo>
                <a:cubicBezTo>
                  <a:pt x="154778" y="250419"/>
                  <a:pt x="155529" y="250044"/>
                  <a:pt x="156336" y="249710"/>
                </a:cubicBezTo>
                <a:lnTo>
                  <a:pt x="169458" y="244083"/>
                </a:lnTo>
                <a:cubicBezTo>
                  <a:pt x="170812" y="243519"/>
                  <a:pt x="172113" y="243245"/>
                  <a:pt x="173433" y="243245"/>
                </a:cubicBezTo>
                <a:cubicBezTo>
                  <a:pt x="179749" y="243245"/>
                  <a:pt x="191075" y="249499"/>
                  <a:pt x="209110" y="279230"/>
                </a:cubicBezTo>
                <a:lnTo>
                  <a:pt x="216604" y="291743"/>
                </a:lnTo>
                <a:cubicBezTo>
                  <a:pt x="225839" y="306991"/>
                  <a:pt x="226569" y="313915"/>
                  <a:pt x="225555" y="317038"/>
                </a:cubicBezTo>
                <a:close/>
              </a:path>
            </a:pathLst>
          </a:custGeom>
          <a:solidFill>
            <a:schemeClr val="bg1"/>
          </a:solidFill>
          <a:ln w="1588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0" name="Рисунок 25">
            <a:extLst>
              <a:ext uri="{FF2B5EF4-FFF2-40B4-BE49-F238E27FC236}">
                <a16:creationId xmlns:a16="http://schemas.microsoft.com/office/drawing/2014/main" id="{D5A61902-905E-4158-8FC2-378ECCDC5176}"/>
              </a:ext>
            </a:extLst>
          </p:cNvPr>
          <p:cNvSpPr/>
          <p:nvPr/>
        </p:nvSpPr>
        <p:spPr>
          <a:xfrm>
            <a:off x="607130" y="4199830"/>
            <a:ext cx="359899" cy="257070"/>
          </a:xfrm>
          <a:custGeom>
            <a:avLst/>
            <a:gdLst>
              <a:gd name="connsiteX0" fmla="*/ 347046 w 359899"/>
              <a:gd name="connsiteY0" fmla="*/ 0 h 257070"/>
              <a:gd name="connsiteX1" fmla="*/ 12854 w 359899"/>
              <a:gd name="connsiteY1" fmla="*/ 0 h 257070"/>
              <a:gd name="connsiteX2" fmla="*/ 0 w 359899"/>
              <a:gd name="connsiteY2" fmla="*/ 12853 h 257070"/>
              <a:gd name="connsiteX3" fmla="*/ 0 w 359899"/>
              <a:gd name="connsiteY3" fmla="*/ 244217 h 257070"/>
              <a:gd name="connsiteX4" fmla="*/ 12854 w 359899"/>
              <a:gd name="connsiteY4" fmla="*/ 257071 h 257070"/>
              <a:gd name="connsiteX5" fmla="*/ 347046 w 359899"/>
              <a:gd name="connsiteY5" fmla="*/ 257071 h 257070"/>
              <a:gd name="connsiteX6" fmla="*/ 359900 w 359899"/>
              <a:gd name="connsiteY6" fmla="*/ 244217 h 257070"/>
              <a:gd name="connsiteX7" fmla="*/ 359900 w 359899"/>
              <a:gd name="connsiteY7" fmla="*/ 12853 h 257070"/>
              <a:gd name="connsiteX8" fmla="*/ 347046 w 359899"/>
              <a:gd name="connsiteY8" fmla="*/ 0 h 257070"/>
              <a:gd name="connsiteX9" fmla="*/ 325966 w 359899"/>
              <a:gd name="connsiteY9" fmla="*/ 25707 h 257070"/>
              <a:gd name="connsiteX10" fmla="*/ 179950 w 359899"/>
              <a:gd name="connsiteY10" fmla="*/ 138022 h 257070"/>
              <a:gd name="connsiteX11" fmla="*/ 33933 w 359899"/>
              <a:gd name="connsiteY11" fmla="*/ 25707 h 257070"/>
              <a:gd name="connsiteX12" fmla="*/ 325966 w 359899"/>
              <a:gd name="connsiteY12" fmla="*/ 25707 h 257070"/>
              <a:gd name="connsiteX13" fmla="*/ 334192 w 359899"/>
              <a:gd name="connsiteY13" fmla="*/ 231364 h 257070"/>
              <a:gd name="connsiteX14" fmla="*/ 25707 w 359899"/>
              <a:gd name="connsiteY14" fmla="*/ 231364 h 257070"/>
              <a:gd name="connsiteX15" fmla="*/ 25707 w 359899"/>
              <a:gd name="connsiteY15" fmla="*/ 51812 h 257070"/>
              <a:gd name="connsiteX16" fmla="*/ 172122 w 359899"/>
              <a:gd name="connsiteY16" fmla="*/ 164435 h 257070"/>
              <a:gd name="connsiteX17" fmla="*/ 187778 w 359899"/>
              <a:gd name="connsiteY17" fmla="*/ 164435 h 257070"/>
              <a:gd name="connsiteX18" fmla="*/ 334192 w 359899"/>
              <a:gd name="connsiteY18" fmla="*/ 51812 h 257070"/>
              <a:gd name="connsiteX19" fmla="*/ 334192 w 359899"/>
              <a:gd name="connsiteY19" fmla="*/ 231364 h 257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9899" h="257070">
                <a:moveTo>
                  <a:pt x="347046" y="0"/>
                </a:moveTo>
                <a:lnTo>
                  <a:pt x="12854" y="0"/>
                </a:lnTo>
                <a:cubicBezTo>
                  <a:pt x="5755" y="0"/>
                  <a:pt x="0" y="5755"/>
                  <a:pt x="0" y="12853"/>
                </a:cubicBezTo>
                <a:lnTo>
                  <a:pt x="0" y="244217"/>
                </a:lnTo>
                <a:cubicBezTo>
                  <a:pt x="0" y="251316"/>
                  <a:pt x="5755" y="257071"/>
                  <a:pt x="12854" y="257071"/>
                </a:cubicBezTo>
                <a:lnTo>
                  <a:pt x="347046" y="257071"/>
                </a:lnTo>
                <a:cubicBezTo>
                  <a:pt x="354145" y="257071"/>
                  <a:pt x="359900" y="251316"/>
                  <a:pt x="359900" y="244217"/>
                </a:cubicBezTo>
                <a:lnTo>
                  <a:pt x="359900" y="12853"/>
                </a:lnTo>
                <a:cubicBezTo>
                  <a:pt x="359900" y="5755"/>
                  <a:pt x="354145" y="0"/>
                  <a:pt x="347046" y="0"/>
                </a:cubicBezTo>
                <a:close/>
                <a:moveTo>
                  <a:pt x="325966" y="25707"/>
                </a:moveTo>
                <a:lnTo>
                  <a:pt x="179950" y="138022"/>
                </a:lnTo>
                <a:lnTo>
                  <a:pt x="33933" y="25707"/>
                </a:lnTo>
                <a:lnTo>
                  <a:pt x="325966" y="25707"/>
                </a:lnTo>
                <a:close/>
                <a:moveTo>
                  <a:pt x="334192" y="231364"/>
                </a:moveTo>
                <a:lnTo>
                  <a:pt x="25707" y="231364"/>
                </a:lnTo>
                <a:lnTo>
                  <a:pt x="25707" y="51812"/>
                </a:lnTo>
                <a:lnTo>
                  <a:pt x="172122" y="164435"/>
                </a:lnTo>
                <a:cubicBezTo>
                  <a:pt x="176739" y="167980"/>
                  <a:pt x="183161" y="167980"/>
                  <a:pt x="187778" y="164435"/>
                </a:cubicBezTo>
                <a:lnTo>
                  <a:pt x="334192" y="51812"/>
                </a:lnTo>
                <a:lnTo>
                  <a:pt x="334192" y="231364"/>
                </a:lnTo>
                <a:close/>
              </a:path>
            </a:pathLst>
          </a:custGeom>
          <a:solidFill>
            <a:schemeClr val="bg1"/>
          </a:solidFill>
          <a:ln w="737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3" name="Oval 7">
            <a:extLst>
              <a:ext uri="{FF2B5EF4-FFF2-40B4-BE49-F238E27FC236}">
                <a16:creationId xmlns:a16="http://schemas.microsoft.com/office/drawing/2014/main" id="{0C367C96-4273-C622-B9F6-FDB956A9C700}"/>
              </a:ext>
            </a:extLst>
          </p:cNvPr>
          <p:cNvSpPr/>
          <p:nvPr/>
        </p:nvSpPr>
        <p:spPr>
          <a:xfrm rot="19392804">
            <a:off x="5353966" y="392801"/>
            <a:ext cx="6072399" cy="6072399"/>
          </a:xfrm>
          <a:prstGeom prst="ellipse">
            <a:avLst/>
          </a:prstGeom>
          <a:gradFill>
            <a:gsLst>
              <a:gs pos="0">
                <a:schemeClr val="accent2">
                  <a:lumMod val="71000"/>
                  <a:lumOff val="29000"/>
                  <a:alpha val="0"/>
                </a:schemeClr>
              </a:gs>
              <a:gs pos="99000">
                <a:schemeClr val="accent2">
                  <a:lumMod val="75000"/>
                  <a:alpha val="3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BC418CF-9C5C-5228-D59A-FDF72A4F2E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0" r="16680"/>
          <a:stretch>
            <a:fillRect/>
          </a:stretch>
        </p:blipFill>
        <p:spPr/>
      </p:pic>
      <p:sp>
        <p:nvSpPr>
          <p:cNvPr id="2" name="Rounded Rectangle 106">
            <a:extLst>
              <a:ext uri="{FF2B5EF4-FFF2-40B4-BE49-F238E27FC236}">
                <a16:creationId xmlns:a16="http://schemas.microsoft.com/office/drawing/2014/main" id="{49C16BCE-3450-4037-B46A-5594ED7293BB}"/>
              </a:ext>
            </a:extLst>
          </p:cNvPr>
          <p:cNvSpPr/>
          <p:nvPr/>
        </p:nvSpPr>
        <p:spPr>
          <a:xfrm>
            <a:off x="368600" y="2817514"/>
            <a:ext cx="3006538" cy="61067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215900" dist="139700" dir="6060000" sx="86000" sy="86000" algn="ctr" rotWithShape="0">
              <a:schemeClr val="tx1">
                <a:lumMod val="75000"/>
                <a:lumOff val="25000"/>
                <a:alpha val="4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ru-RU" sz="2400" dirty="0">
                <a:solidFill>
                  <a:schemeClr val="bg1"/>
                </a:solidFill>
                <a:ea typeface="VTB Group Cond Book" panose="020B0506050504020204" pitchFamily="34" charset="-5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Посмотреть весь проект</a:t>
            </a:r>
            <a:endParaRPr lang="ru-RU" sz="2400" dirty="0">
              <a:solidFill>
                <a:schemeClr val="bg1"/>
              </a:solidFill>
              <a:ea typeface="VTB Group Cond Book" panose="020B0506050504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266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50">
            <a:extLst>
              <a:ext uri="{FF2B5EF4-FFF2-40B4-BE49-F238E27FC236}">
                <a16:creationId xmlns:a16="http://schemas.microsoft.com/office/drawing/2014/main" id="{9DEE7C07-5F7A-5D4C-9C5A-2F2F7BAC3490}"/>
              </a:ext>
            </a:extLst>
          </p:cNvPr>
          <p:cNvSpPr/>
          <p:nvPr/>
        </p:nvSpPr>
        <p:spPr>
          <a:xfrm>
            <a:off x="2957220" y="2800055"/>
            <a:ext cx="1624026" cy="16397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00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F76FD4A-BA58-E248-A4D1-AB47BA971593}"/>
              </a:ext>
            </a:extLst>
          </p:cNvPr>
          <p:cNvSpPr/>
          <p:nvPr/>
        </p:nvSpPr>
        <p:spPr>
          <a:xfrm>
            <a:off x="5224647" y="3884759"/>
            <a:ext cx="1624026" cy="16397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00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2BCF03D-7442-7043-A5E7-1DD7077C096C}"/>
              </a:ext>
            </a:extLst>
          </p:cNvPr>
          <p:cNvSpPr/>
          <p:nvPr/>
        </p:nvSpPr>
        <p:spPr>
          <a:xfrm>
            <a:off x="7492072" y="2773530"/>
            <a:ext cx="1624026" cy="16397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0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FC60271-BCC2-C748-93A4-1A85F34B0B20}"/>
              </a:ext>
            </a:extLst>
          </p:cNvPr>
          <p:cNvSpPr/>
          <p:nvPr/>
        </p:nvSpPr>
        <p:spPr>
          <a:xfrm>
            <a:off x="10125062" y="1386063"/>
            <a:ext cx="1624026" cy="16397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0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B635275-B6FC-8E4A-9669-C543F61032B7}"/>
              </a:ext>
            </a:extLst>
          </p:cNvPr>
          <p:cNvSpPr>
            <a:spLocks noChangeAspect="1"/>
          </p:cNvSpPr>
          <p:nvPr/>
        </p:nvSpPr>
        <p:spPr>
          <a:xfrm>
            <a:off x="461615" y="1386063"/>
            <a:ext cx="1624026" cy="1639743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glow>
              <a:schemeClr val="bg1"/>
            </a:glow>
            <a:outerShdw blurRad="1270000" sx="102000" sy="102000" algn="ctr" rotWithShape="0">
              <a:srgbClr val="367CFF">
                <a:alpha val="13000"/>
              </a:srgbClr>
            </a:outerShdw>
            <a:softEdge rad="0"/>
          </a:effectLst>
        </p:spPr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09"/>
            <a:endParaRPr lang="ru-RU" sz="2000" b="1" kern="0" dirty="0">
              <a:solidFill>
                <a:srgbClr val="FFFFFF"/>
              </a:solidFill>
            </a:endParaRP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EC9D6D2A-EACC-214D-93A6-BE5F93FE0156}"/>
              </a:ext>
            </a:extLst>
          </p:cNvPr>
          <p:cNvSpPr txBox="1">
            <a:spLocks/>
          </p:cNvSpPr>
          <p:nvPr/>
        </p:nvSpPr>
        <p:spPr>
          <a:xfrm>
            <a:off x="2499267" y="4514498"/>
            <a:ext cx="243875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Построение модели данных</a:t>
            </a:r>
          </a:p>
        </p:txBody>
      </p:sp>
      <p:sp>
        <p:nvSpPr>
          <p:cNvPr id="32" name="Title 3">
            <a:extLst>
              <a:ext uri="{FF2B5EF4-FFF2-40B4-BE49-F238E27FC236}">
                <a16:creationId xmlns:a16="http://schemas.microsoft.com/office/drawing/2014/main" id="{66363BCE-AABD-4B4B-8FCE-06548683CFBF}"/>
              </a:ext>
            </a:extLst>
          </p:cNvPr>
          <p:cNvSpPr txBox="1">
            <a:spLocks/>
          </p:cNvSpPr>
          <p:nvPr/>
        </p:nvSpPr>
        <p:spPr>
          <a:xfrm>
            <a:off x="4649078" y="5722922"/>
            <a:ext cx="277515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Исследование данных с помощью </a:t>
            </a:r>
            <a:r>
              <a:rPr lang="en-US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SQL</a:t>
            </a:r>
            <a:endParaRPr lang="ru-RU" sz="2000" b="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5F6CE22E-CAAD-0D4B-97E1-F54610FF7B53}"/>
              </a:ext>
            </a:extLst>
          </p:cNvPr>
          <p:cNvSpPr txBox="1">
            <a:spLocks/>
          </p:cNvSpPr>
          <p:nvPr/>
        </p:nvSpPr>
        <p:spPr>
          <a:xfrm>
            <a:off x="7186273" y="4472828"/>
            <a:ext cx="223562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Визуализация, построение дашборда в </a:t>
            </a:r>
            <a:r>
              <a:rPr lang="en-US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Apache Superset</a:t>
            </a:r>
            <a:endParaRPr lang="ru-RU" sz="2000" b="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</p:txBody>
      </p:sp>
      <p:sp>
        <p:nvSpPr>
          <p:cNvPr id="34" name="Title 3">
            <a:extLst>
              <a:ext uri="{FF2B5EF4-FFF2-40B4-BE49-F238E27FC236}">
                <a16:creationId xmlns:a16="http://schemas.microsoft.com/office/drawing/2014/main" id="{FC72E8DE-76BE-F446-B495-78013F688544}"/>
              </a:ext>
            </a:extLst>
          </p:cNvPr>
          <p:cNvSpPr txBox="1">
            <a:spLocks/>
          </p:cNvSpPr>
          <p:nvPr/>
        </p:nvSpPr>
        <p:spPr>
          <a:xfrm>
            <a:off x="10100892" y="3321115"/>
            <a:ext cx="181328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Выводы и решение поставленных задач</a:t>
            </a:r>
          </a:p>
        </p:txBody>
      </p:sp>
      <p:sp>
        <p:nvSpPr>
          <p:cNvPr id="95" name="Title 3">
            <a:extLst>
              <a:ext uri="{FF2B5EF4-FFF2-40B4-BE49-F238E27FC236}">
                <a16:creationId xmlns:a16="http://schemas.microsoft.com/office/drawing/2014/main" id="{DC6D4B9B-6D5B-CA4E-B17C-D9D5761DA599}"/>
              </a:ext>
            </a:extLst>
          </p:cNvPr>
          <p:cNvSpPr txBox="1">
            <a:spLocks/>
          </p:cNvSpPr>
          <p:nvPr/>
        </p:nvSpPr>
        <p:spPr>
          <a:xfrm>
            <a:off x="481269" y="3295860"/>
            <a:ext cx="1594304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accent2"/>
                </a:solidFill>
                <a:latin typeface="VTB Group Cond" panose="020B0506050504020204" pitchFamily="34" charset="0"/>
                <a:ea typeface="VTB Group Cond" panose="020B0506050504020204" pitchFamily="34" charset="0"/>
                <a:cs typeface="+mj-cs"/>
              </a:defRPr>
            </a:lvl1pPr>
          </a:lstStyle>
          <a:p>
            <a:pPr algn="ctr"/>
            <a:r>
              <a:rPr lang="en-US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EDA-</a:t>
            </a:r>
            <a:r>
              <a:rPr lang="ru-RU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анализ в </a:t>
            </a:r>
            <a:r>
              <a:rPr lang="en-US" sz="2000" b="0" dirty="0">
                <a:solidFill>
                  <a:schemeClr val="tx1"/>
                </a:solidFill>
                <a:latin typeface="+mn-lt"/>
                <a:ea typeface="VTB Group Cond Book" panose="020B0506050504020204" pitchFamily="34" charset="77"/>
              </a:rPr>
              <a:t>Jupiter Notebook</a:t>
            </a:r>
            <a:endParaRPr lang="ru-RU" sz="2000" b="0" dirty="0">
              <a:solidFill>
                <a:schemeClr val="tx1"/>
              </a:solidFill>
              <a:latin typeface="+mn-lt"/>
              <a:ea typeface="VTB Group Cond Book" panose="020B0506050504020204" pitchFamily="34" charset="77"/>
            </a:endParaRPr>
          </a:p>
        </p:txBody>
      </p:sp>
      <p:sp>
        <p:nvSpPr>
          <p:cNvPr id="132" name="Arc 131">
            <a:extLst>
              <a:ext uri="{FF2B5EF4-FFF2-40B4-BE49-F238E27FC236}">
                <a16:creationId xmlns:a16="http://schemas.microsoft.com/office/drawing/2014/main" id="{8546F879-9C95-6445-BD8B-41230A6DD432}"/>
              </a:ext>
            </a:extLst>
          </p:cNvPr>
          <p:cNvSpPr/>
          <p:nvPr/>
        </p:nvSpPr>
        <p:spPr>
          <a:xfrm rot="20677163">
            <a:off x="868586" y="1947033"/>
            <a:ext cx="2536719" cy="2313968"/>
          </a:xfrm>
          <a:prstGeom prst="arc">
            <a:avLst>
              <a:gd name="adj1" fmla="val 17288075"/>
              <a:gd name="adj2" fmla="val 0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2000"/>
          </a:p>
        </p:txBody>
      </p:sp>
      <p:sp>
        <p:nvSpPr>
          <p:cNvPr id="134" name="Arc 133">
            <a:extLst>
              <a:ext uri="{FF2B5EF4-FFF2-40B4-BE49-F238E27FC236}">
                <a16:creationId xmlns:a16="http://schemas.microsoft.com/office/drawing/2014/main" id="{B16FCC07-0116-994A-8019-58A50055CA8E}"/>
              </a:ext>
            </a:extLst>
          </p:cNvPr>
          <p:cNvSpPr/>
          <p:nvPr/>
        </p:nvSpPr>
        <p:spPr>
          <a:xfrm rot="19860027">
            <a:off x="3495970" y="3528893"/>
            <a:ext cx="2536719" cy="2393885"/>
          </a:xfrm>
          <a:prstGeom prst="arc">
            <a:avLst>
              <a:gd name="adj1" fmla="val 17762311"/>
              <a:gd name="adj2" fmla="val 20592136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2000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47A104AE-3579-9846-9A9C-B3B3FC16E217}"/>
              </a:ext>
            </a:extLst>
          </p:cNvPr>
          <p:cNvSpPr/>
          <p:nvPr/>
        </p:nvSpPr>
        <p:spPr>
          <a:xfrm rot="16491996">
            <a:off x="6351115" y="3238387"/>
            <a:ext cx="2536719" cy="2440941"/>
          </a:xfrm>
          <a:prstGeom prst="arc">
            <a:avLst>
              <a:gd name="adj1" fmla="val 17748431"/>
              <a:gd name="adj2" fmla="val 20680056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2000" dirty="0"/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DE0AFDC9-40C8-1748-A98E-D26AFD75CEFE}"/>
              </a:ext>
            </a:extLst>
          </p:cNvPr>
          <p:cNvSpPr/>
          <p:nvPr/>
        </p:nvSpPr>
        <p:spPr>
          <a:xfrm rot="16378648">
            <a:off x="8325945" y="2106873"/>
            <a:ext cx="2839837" cy="2589414"/>
          </a:xfrm>
          <a:prstGeom prst="arc">
            <a:avLst>
              <a:gd name="adj1" fmla="val 18059342"/>
              <a:gd name="adj2" fmla="val 597033"/>
            </a:avLst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sz="200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C51AD32-9392-474A-A51B-92DBCFB85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646331"/>
          </a:xfrm>
        </p:spPr>
        <p:txBody>
          <a:bodyPr/>
          <a:lstStyle/>
          <a:p>
            <a:r>
              <a:rPr lang="ru-RU" sz="4000" dirty="0"/>
              <a:t>Схема исследования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3D3AF0-0142-E494-D253-61244504DA2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481" y="3064057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43878FD-2A1E-D74D-A688-CF3CF9D8FF5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24" y="1610586"/>
            <a:ext cx="1080000" cy="108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5F5485D-DEFA-DF11-EA90-22E5C49A441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67"/>
                    </a14:imgEffect>
                    <a14:imgEffect>
                      <a14:saturation sat="1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634" y="4144466"/>
            <a:ext cx="1080000" cy="1080000"/>
          </a:xfrm>
          <a:prstGeom prst="rect">
            <a:avLst/>
          </a:prstGeom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298C8FE-41E6-69E1-388E-AC639FA7EAFB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378" y="1665934"/>
            <a:ext cx="1080000" cy="10800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F81DDD4-614B-72F0-646E-022EABA1F9FC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883" y="3127696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7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31" grpId="0"/>
      <p:bldP spid="32" grpId="0"/>
      <p:bldP spid="33" grpId="0"/>
      <p:bldP spid="34" grpId="0"/>
      <p:bldP spid="95" grpId="0"/>
      <p:bldP spid="132" grpId="0" animBg="1"/>
      <p:bldP spid="134" grpId="0" animBg="1"/>
      <p:bldP spid="135" grpId="0" animBg="1"/>
      <p:bldP spid="1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>
            <a:extLst>
              <a:ext uri="{FF2B5EF4-FFF2-40B4-BE49-F238E27FC236}">
                <a16:creationId xmlns:a16="http://schemas.microsoft.com/office/drawing/2014/main" id="{FE8DDA79-9B22-48D3-AF30-2E5244094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646331"/>
          </a:xfrm>
        </p:spPr>
        <p:txBody>
          <a:bodyPr/>
          <a:lstStyle/>
          <a:p>
            <a:r>
              <a:rPr lang="ru-RU" sz="4000" dirty="0"/>
              <a:t>Этапы </a:t>
            </a:r>
            <a:r>
              <a:rPr lang="en-US" sz="4000" dirty="0"/>
              <a:t>EDA-</a:t>
            </a:r>
            <a:r>
              <a:rPr lang="ru-RU" sz="4000" dirty="0"/>
              <a:t>анализа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0D76AF-6AC1-4D80-93A9-5D0984DF1A3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00797" y="6296213"/>
            <a:ext cx="2743200" cy="26314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fld id="{373AE3C4-C2A6-4DCD-9963-3D7F259FD580}" type="slidenum">
              <a:rPr lang="ru-RU" smtClean="0"/>
              <a:pPr>
                <a:lnSpc>
                  <a:spcPct val="90000"/>
                </a:lnSpc>
                <a:spcBef>
                  <a:spcPct val="0"/>
                </a:spcBef>
              </a:pPr>
              <a:t>4</a:t>
            </a:fld>
            <a:endParaRPr lang="ru-RU"/>
          </a:p>
        </p:txBody>
      </p:sp>
      <p:grpSp>
        <p:nvGrpSpPr>
          <p:cNvPr id="3" name="Рисунок 30">
            <a:extLst>
              <a:ext uri="{FF2B5EF4-FFF2-40B4-BE49-F238E27FC236}">
                <a16:creationId xmlns:a16="http://schemas.microsoft.com/office/drawing/2014/main" id="{9B78991B-2679-41CC-9007-A0B54AD83B1A}"/>
              </a:ext>
            </a:extLst>
          </p:cNvPr>
          <p:cNvGrpSpPr/>
          <p:nvPr/>
        </p:nvGrpSpPr>
        <p:grpSpPr>
          <a:xfrm>
            <a:off x="812816" y="1822306"/>
            <a:ext cx="657458" cy="657459"/>
            <a:chOff x="1837843" y="2152517"/>
            <a:chExt cx="657458" cy="657459"/>
          </a:xfrm>
          <a:solidFill>
            <a:schemeClr val="bg1"/>
          </a:solidFill>
        </p:grpSpPr>
        <p:sp>
          <p:nvSpPr>
            <p:cNvPr id="4" name="Полилиния: фигура 3">
              <a:extLst>
                <a:ext uri="{FF2B5EF4-FFF2-40B4-BE49-F238E27FC236}">
                  <a16:creationId xmlns:a16="http://schemas.microsoft.com/office/drawing/2014/main" id="{0AA16D44-E0B5-4BFE-BCC9-D9729DFCFCA0}"/>
                </a:ext>
              </a:extLst>
            </p:cNvPr>
            <p:cNvSpPr/>
            <p:nvPr/>
          </p:nvSpPr>
          <p:spPr>
            <a:xfrm>
              <a:off x="1837843" y="2152517"/>
              <a:ext cx="657458" cy="657459"/>
            </a:xfrm>
            <a:custGeom>
              <a:avLst/>
              <a:gdLst>
                <a:gd name="connsiteX0" fmla="*/ 582387 w 657458"/>
                <a:gd name="connsiteY0" fmla="*/ 75179 h 657459"/>
                <a:gd name="connsiteX1" fmla="*/ 400858 w 657458"/>
                <a:gd name="connsiteY1" fmla="*/ 0 h 657459"/>
                <a:gd name="connsiteX2" fmla="*/ 219328 w 657458"/>
                <a:gd name="connsiteY2" fmla="*/ 75179 h 657459"/>
                <a:gd name="connsiteX3" fmla="*/ 183236 w 657458"/>
                <a:gd name="connsiteY3" fmla="*/ 392883 h 657459"/>
                <a:gd name="connsiteX4" fmla="*/ 16830 w 657458"/>
                <a:gd name="connsiteY4" fmla="*/ 559260 h 657459"/>
                <a:gd name="connsiteX5" fmla="*/ 16830 w 657458"/>
                <a:gd name="connsiteY5" fmla="*/ 640633 h 657459"/>
                <a:gd name="connsiteX6" fmla="*/ 57523 w 657458"/>
                <a:gd name="connsiteY6" fmla="*/ 657459 h 657459"/>
                <a:gd name="connsiteX7" fmla="*/ 98216 w 657458"/>
                <a:gd name="connsiteY7" fmla="*/ 640633 h 657459"/>
                <a:gd name="connsiteX8" fmla="*/ 264625 w 657458"/>
                <a:gd name="connsiteY8" fmla="*/ 474255 h 657459"/>
                <a:gd name="connsiteX9" fmla="*/ 400859 w 657458"/>
                <a:gd name="connsiteY9" fmla="*/ 513228 h 657459"/>
                <a:gd name="connsiteX10" fmla="*/ 582388 w 657458"/>
                <a:gd name="connsiteY10" fmla="*/ 438169 h 657459"/>
                <a:gd name="connsiteX11" fmla="*/ 582387 w 657458"/>
                <a:gd name="connsiteY11" fmla="*/ 75179 h 657459"/>
                <a:gd name="connsiteX12" fmla="*/ 70971 w 657458"/>
                <a:gd name="connsiteY12" fmla="*/ 613393 h 657459"/>
                <a:gd name="connsiteX13" fmla="*/ 44076 w 657458"/>
                <a:gd name="connsiteY13" fmla="*/ 613393 h 657459"/>
                <a:gd name="connsiteX14" fmla="*/ 44076 w 657458"/>
                <a:gd name="connsiteY14" fmla="*/ 586501 h 657459"/>
                <a:gd name="connsiteX15" fmla="*/ 206381 w 657458"/>
                <a:gd name="connsiteY15" fmla="*/ 424227 h 657459"/>
                <a:gd name="connsiteX16" fmla="*/ 219330 w 657458"/>
                <a:gd name="connsiteY16" fmla="*/ 438171 h 657459"/>
                <a:gd name="connsiteX17" fmla="*/ 233276 w 657458"/>
                <a:gd name="connsiteY17" fmla="*/ 451118 h 657459"/>
                <a:gd name="connsiteX18" fmla="*/ 70971 w 657458"/>
                <a:gd name="connsiteY18" fmla="*/ 613393 h 657459"/>
                <a:gd name="connsiteX19" fmla="*/ 555142 w 657458"/>
                <a:gd name="connsiteY19" fmla="*/ 410930 h 657459"/>
                <a:gd name="connsiteX20" fmla="*/ 246576 w 657458"/>
                <a:gd name="connsiteY20" fmla="*/ 410930 h 657459"/>
                <a:gd name="connsiteX21" fmla="*/ 246576 w 657458"/>
                <a:gd name="connsiteY21" fmla="*/ 102420 h 657459"/>
                <a:gd name="connsiteX22" fmla="*/ 400859 w 657458"/>
                <a:gd name="connsiteY22" fmla="*/ 38524 h 657459"/>
                <a:gd name="connsiteX23" fmla="*/ 555142 w 657458"/>
                <a:gd name="connsiteY23" fmla="*/ 102420 h 657459"/>
                <a:gd name="connsiteX24" fmla="*/ 555142 w 657458"/>
                <a:gd name="connsiteY24" fmla="*/ 410930 h 65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57458" h="657459">
                  <a:moveTo>
                    <a:pt x="582387" y="75179"/>
                  </a:moveTo>
                  <a:cubicBezTo>
                    <a:pt x="533899" y="26699"/>
                    <a:pt x="469431" y="0"/>
                    <a:pt x="400858" y="0"/>
                  </a:cubicBezTo>
                  <a:cubicBezTo>
                    <a:pt x="332286" y="0"/>
                    <a:pt x="267817" y="26699"/>
                    <a:pt x="219328" y="75179"/>
                  </a:cubicBezTo>
                  <a:cubicBezTo>
                    <a:pt x="133219" y="161273"/>
                    <a:pt x="121191" y="293810"/>
                    <a:pt x="183236" y="392883"/>
                  </a:cubicBezTo>
                  <a:lnTo>
                    <a:pt x="16830" y="559260"/>
                  </a:lnTo>
                  <a:cubicBezTo>
                    <a:pt x="-5610" y="581695"/>
                    <a:pt x="-5610" y="618198"/>
                    <a:pt x="16830" y="640633"/>
                  </a:cubicBezTo>
                  <a:cubicBezTo>
                    <a:pt x="28049" y="651851"/>
                    <a:pt x="42785" y="657459"/>
                    <a:pt x="57523" y="657459"/>
                  </a:cubicBezTo>
                  <a:cubicBezTo>
                    <a:pt x="72260" y="657459"/>
                    <a:pt x="86997" y="651851"/>
                    <a:pt x="98216" y="640633"/>
                  </a:cubicBezTo>
                  <a:lnTo>
                    <a:pt x="264625" y="474255"/>
                  </a:lnTo>
                  <a:cubicBezTo>
                    <a:pt x="306123" y="500234"/>
                    <a:pt x="353490" y="513228"/>
                    <a:pt x="400859" y="513228"/>
                  </a:cubicBezTo>
                  <a:cubicBezTo>
                    <a:pt x="466600" y="513228"/>
                    <a:pt x="532341" y="488208"/>
                    <a:pt x="582388" y="438169"/>
                  </a:cubicBezTo>
                  <a:cubicBezTo>
                    <a:pt x="682483" y="338093"/>
                    <a:pt x="682483" y="175256"/>
                    <a:pt x="582387" y="75179"/>
                  </a:cubicBezTo>
                  <a:close/>
                  <a:moveTo>
                    <a:pt x="70971" y="613393"/>
                  </a:moveTo>
                  <a:cubicBezTo>
                    <a:pt x="63557" y="620807"/>
                    <a:pt x="51491" y="620806"/>
                    <a:pt x="44076" y="613393"/>
                  </a:cubicBezTo>
                  <a:cubicBezTo>
                    <a:pt x="36660" y="605978"/>
                    <a:pt x="36660" y="593914"/>
                    <a:pt x="44076" y="586501"/>
                  </a:cubicBezTo>
                  <a:lnTo>
                    <a:pt x="206381" y="424227"/>
                  </a:lnTo>
                  <a:cubicBezTo>
                    <a:pt x="210495" y="428993"/>
                    <a:pt x="214807" y="433648"/>
                    <a:pt x="219330" y="438171"/>
                  </a:cubicBezTo>
                  <a:cubicBezTo>
                    <a:pt x="223854" y="442693"/>
                    <a:pt x="228508" y="447004"/>
                    <a:pt x="233276" y="451118"/>
                  </a:cubicBezTo>
                  <a:lnTo>
                    <a:pt x="70971" y="613393"/>
                  </a:lnTo>
                  <a:close/>
                  <a:moveTo>
                    <a:pt x="555142" y="410930"/>
                  </a:moveTo>
                  <a:cubicBezTo>
                    <a:pt x="470071" y="495983"/>
                    <a:pt x="331649" y="495986"/>
                    <a:pt x="246576" y="410930"/>
                  </a:cubicBezTo>
                  <a:cubicBezTo>
                    <a:pt x="161504" y="325874"/>
                    <a:pt x="161504" y="187476"/>
                    <a:pt x="246576" y="102420"/>
                  </a:cubicBezTo>
                  <a:cubicBezTo>
                    <a:pt x="287786" y="61217"/>
                    <a:pt x="342579" y="38524"/>
                    <a:pt x="400859" y="38524"/>
                  </a:cubicBezTo>
                  <a:cubicBezTo>
                    <a:pt x="459140" y="38524"/>
                    <a:pt x="513932" y="61217"/>
                    <a:pt x="555142" y="102420"/>
                  </a:cubicBezTo>
                  <a:cubicBezTo>
                    <a:pt x="640214" y="187476"/>
                    <a:pt x="640214" y="325874"/>
                    <a:pt x="555142" y="410930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Полилиния: фигура 4">
              <a:extLst>
                <a:ext uri="{FF2B5EF4-FFF2-40B4-BE49-F238E27FC236}">
                  <a16:creationId xmlns:a16="http://schemas.microsoft.com/office/drawing/2014/main" id="{60E78C45-4434-41E2-9F5A-DA8407F61FB2}"/>
                </a:ext>
              </a:extLst>
            </p:cNvPr>
            <p:cNvSpPr/>
            <p:nvPr/>
          </p:nvSpPr>
          <p:spPr>
            <a:xfrm>
              <a:off x="2107284" y="2391213"/>
              <a:ext cx="258091" cy="38525"/>
            </a:xfrm>
            <a:custGeom>
              <a:avLst/>
              <a:gdLst>
                <a:gd name="connsiteX0" fmla="*/ 238826 w 258091"/>
                <a:gd name="connsiteY0" fmla="*/ 0 h 38525"/>
                <a:gd name="connsiteX1" fmla="*/ 19265 w 258091"/>
                <a:gd name="connsiteY1" fmla="*/ 0 h 38525"/>
                <a:gd name="connsiteX2" fmla="*/ 0 w 258091"/>
                <a:gd name="connsiteY2" fmla="*/ 19263 h 38525"/>
                <a:gd name="connsiteX3" fmla="*/ 19265 w 258091"/>
                <a:gd name="connsiteY3" fmla="*/ 38526 h 38525"/>
                <a:gd name="connsiteX4" fmla="*/ 238826 w 258091"/>
                <a:gd name="connsiteY4" fmla="*/ 38526 h 38525"/>
                <a:gd name="connsiteX5" fmla="*/ 258091 w 258091"/>
                <a:gd name="connsiteY5" fmla="*/ 19263 h 38525"/>
                <a:gd name="connsiteX6" fmla="*/ 238826 w 258091"/>
                <a:gd name="connsiteY6" fmla="*/ 0 h 38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091" h="38525">
                  <a:moveTo>
                    <a:pt x="238826" y="0"/>
                  </a:moveTo>
                  <a:lnTo>
                    <a:pt x="19265" y="0"/>
                  </a:lnTo>
                  <a:cubicBezTo>
                    <a:pt x="8625" y="0"/>
                    <a:pt x="0" y="8624"/>
                    <a:pt x="0" y="19263"/>
                  </a:cubicBezTo>
                  <a:cubicBezTo>
                    <a:pt x="0" y="29902"/>
                    <a:pt x="8625" y="38526"/>
                    <a:pt x="19265" y="38526"/>
                  </a:cubicBezTo>
                  <a:lnTo>
                    <a:pt x="238826" y="38526"/>
                  </a:lnTo>
                  <a:cubicBezTo>
                    <a:pt x="249466" y="38526"/>
                    <a:pt x="258091" y="29902"/>
                    <a:pt x="258091" y="19263"/>
                  </a:cubicBezTo>
                  <a:cubicBezTo>
                    <a:pt x="258091" y="8624"/>
                    <a:pt x="249466" y="0"/>
                    <a:pt x="238826" y="0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369F4B25-273E-466E-BF77-C56252A06C41}"/>
                </a:ext>
              </a:extLst>
            </p:cNvPr>
            <p:cNvSpPr/>
            <p:nvPr/>
          </p:nvSpPr>
          <p:spPr>
            <a:xfrm>
              <a:off x="2107284" y="2322445"/>
              <a:ext cx="258091" cy="38525"/>
            </a:xfrm>
            <a:custGeom>
              <a:avLst/>
              <a:gdLst>
                <a:gd name="connsiteX0" fmla="*/ 238826 w 258091"/>
                <a:gd name="connsiteY0" fmla="*/ 0 h 38525"/>
                <a:gd name="connsiteX1" fmla="*/ 19265 w 258091"/>
                <a:gd name="connsiteY1" fmla="*/ 0 h 38525"/>
                <a:gd name="connsiteX2" fmla="*/ 0 w 258091"/>
                <a:gd name="connsiteY2" fmla="*/ 19263 h 38525"/>
                <a:gd name="connsiteX3" fmla="*/ 19265 w 258091"/>
                <a:gd name="connsiteY3" fmla="*/ 38526 h 38525"/>
                <a:gd name="connsiteX4" fmla="*/ 238826 w 258091"/>
                <a:gd name="connsiteY4" fmla="*/ 38526 h 38525"/>
                <a:gd name="connsiteX5" fmla="*/ 258091 w 258091"/>
                <a:gd name="connsiteY5" fmla="*/ 19263 h 38525"/>
                <a:gd name="connsiteX6" fmla="*/ 238826 w 258091"/>
                <a:gd name="connsiteY6" fmla="*/ 0 h 38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091" h="38525">
                  <a:moveTo>
                    <a:pt x="238826" y="0"/>
                  </a:moveTo>
                  <a:lnTo>
                    <a:pt x="19265" y="0"/>
                  </a:lnTo>
                  <a:cubicBezTo>
                    <a:pt x="8625" y="0"/>
                    <a:pt x="0" y="8624"/>
                    <a:pt x="0" y="19263"/>
                  </a:cubicBezTo>
                  <a:cubicBezTo>
                    <a:pt x="0" y="29902"/>
                    <a:pt x="8625" y="38526"/>
                    <a:pt x="19265" y="38526"/>
                  </a:cubicBezTo>
                  <a:lnTo>
                    <a:pt x="238826" y="38526"/>
                  </a:lnTo>
                  <a:cubicBezTo>
                    <a:pt x="249466" y="38526"/>
                    <a:pt x="258091" y="29902"/>
                    <a:pt x="258091" y="19263"/>
                  </a:cubicBezTo>
                  <a:cubicBezTo>
                    <a:pt x="258091" y="8625"/>
                    <a:pt x="249466" y="0"/>
                    <a:pt x="238826" y="0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64084864-5C9E-4311-8C61-60F0A6ED6771}"/>
                </a:ext>
              </a:extLst>
            </p:cNvPr>
            <p:cNvSpPr/>
            <p:nvPr/>
          </p:nvSpPr>
          <p:spPr>
            <a:xfrm>
              <a:off x="2107284" y="2459980"/>
              <a:ext cx="172879" cy="38525"/>
            </a:xfrm>
            <a:custGeom>
              <a:avLst/>
              <a:gdLst>
                <a:gd name="connsiteX0" fmla="*/ 153614 w 172879"/>
                <a:gd name="connsiteY0" fmla="*/ 0 h 38525"/>
                <a:gd name="connsiteX1" fmla="*/ 19265 w 172879"/>
                <a:gd name="connsiteY1" fmla="*/ 0 h 38525"/>
                <a:gd name="connsiteX2" fmla="*/ 0 w 172879"/>
                <a:gd name="connsiteY2" fmla="*/ 19263 h 38525"/>
                <a:gd name="connsiteX3" fmla="*/ 19265 w 172879"/>
                <a:gd name="connsiteY3" fmla="*/ 38526 h 38525"/>
                <a:gd name="connsiteX4" fmla="*/ 153614 w 172879"/>
                <a:gd name="connsiteY4" fmla="*/ 38526 h 38525"/>
                <a:gd name="connsiteX5" fmla="*/ 172880 w 172879"/>
                <a:gd name="connsiteY5" fmla="*/ 19263 h 38525"/>
                <a:gd name="connsiteX6" fmla="*/ 153614 w 172879"/>
                <a:gd name="connsiteY6" fmla="*/ 0 h 38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879" h="38525">
                  <a:moveTo>
                    <a:pt x="153614" y="0"/>
                  </a:moveTo>
                  <a:lnTo>
                    <a:pt x="19265" y="0"/>
                  </a:lnTo>
                  <a:cubicBezTo>
                    <a:pt x="8625" y="0"/>
                    <a:pt x="0" y="8624"/>
                    <a:pt x="0" y="19263"/>
                  </a:cubicBezTo>
                  <a:cubicBezTo>
                    <a:pt x="0" y="29902"/>
                    <a:pt x="8625" y="38526"/>
                    <a:pt x="19265" y="38526"/>
                  </a:cubicBezTo>
                  <a:lnTo>
                    <a:pt x="153614" y="38526"/>
                  </a:lnTo>
                  <a:cubicBezTo>
                    <a:pt x="164254" y="38526"/>
                    <a:pt x="172880" y="29902"/>
                    <a:pt x="172880" y="19263"/>
                  </a:cubicBezTo>
                  <a:cubicBezTo>
                    <a:pt x="172880" y="8624"/>
                    <a:pt x="164254" y="0"/>
                    <a:pt x="153614" y="0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9EC2AD4E-2195-4E9E-9545-B46BB08CA853}"/>
                </a:ext>
              </a:extLst>
            </p:cNvPr>
            <p:cNvSpPr/>
            <p:nvPr/>
          </p:nvSpPr>
          <p:spPr>
            <a:xfrm>
              <a:off x="2309575" y="2459980"/>
              <a:ext cx="55799" cy="38525"/>
            </a:xfrm>
            <a:custGeom>
              <a:avLst/>
              <a:gdLst>
                <a:gd name="connsiteX0" fmla="*/ 36534 w 55799"/>
                <a:gd name="connsiteY0" fmla="*/ 0 h 38525"/>
                <a:gd name="connsiteX1" fmla="*/ 19265 w 55799"/>
                <a:gd name="connsiteY1" fmla="*/ 0 h 38525"/>
                <a:gd name="connsiteX2" fmla="*/ 0 w 55799"/>
                <a:gd name="connsiteY2" fmla="*/ 19263 h 38525"/>
                <a:gd name="connsiteX3" fmla="*/ 19265 w 55799"/>
                <a:gd name="connsiteY3" fmla="*/ 38526 h 38525"/>
                <a:gd name="connsiteX4" fmla="*/ 36534 w 55799"/>
                <a:gd name="connsiteY4" fmla="*/ 38526 h 38525"/>
                <a:gd name="connsiteX5" fmla="*/ 55799 w 55799"/>
                <a:gd name="connsiteY5" fmla="*/ 19263 h 38525"/>
                <a:gd name="connsiteX6" fmla="*/ 36534 w 55799"/>
                <a:gd name="connsiteY6" fmla="*/ 0 h 38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99" h="38525">
                  <a:moveTo>
                    <a:pt x="36534" y="0"/>
                  </a:moveTo>
                  <a:lnTo>
                    <a:pt x="19265" y="0"/>
                  </a:lnTo>
                  <a:cubicBezTo>
                    <a:pt x="8625" y="0"/>
                    <a:pt x="0" y="8624"/>
                    <a:pt x="0" y="19263"/>
                  </a:cubicBezTo>
                  <a:cubicBezTo>
                    <a:pt x="0" y="29902"/>
                    <a:pt x="8625" y="38526"/>
                    <a:pt x="19265" y="38526"/>
                  </a:cubicBezTo>
                  <a:lnTo>
                    <a:pt x="36534" y="38526"/>
                  </a:lnTo>
                  <a:cubicBezTo>
                    <a:pt x="47174" y="38526"/>
                    <a:pt x="55799" y="29902"/>
                    <a:pt x="55799" y="19263"/>
                  </a:cubicBezTo>
                  <a:cubicBezTo>
                    <a:pt x="55799" y="8624"/>
                    <a:pt x="47174" y="0"/>
                    <a:pt x="36534" y="0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38" name="Рисунок 31">
            <a:extLst>
              <a:ext uri="{FF2B5EF4-FFF2-40B4-BE49-F238E27FC236}">
                <a16:creationId xmlns:a16="http://schemas.microsoft.com/office/drawing/2014/main" id="{C4843468-E259-4105-AA61-51CBB633EF18}"/>
              </a:ext>
            </a:extLst>
          </p:cNvPr>
          <p:cNvGrpSpPr/>
          <p:nvPr/>
        </p:nvGrpSpPr>
        <p:grpSpPr>
          <a:xfrm>
            <a:off x="4914474" y="1822306"/>
            <a:ext cx="657459" cy="657459"/>
            <a:chOff x="5765664" y="2152517"/>
            <a:chExt cx="657459" cy="657459"/>
          </a:xfrm>
          <a:solidFill>
            <a:schemeClr val="bg1"/>
          </a:solidFill>
        </p:grpSpPr>
        <p:sp>
          <p:nvSpPr>
            <p:cNvPr id="39" name="Полилиния: фигура 38">
              <a:extLst>
                <a:ext uri="{FF2B5EF4-FFF2-40B4-BE49-F238E27FC236}">
                  <a16:creationId xmlns:a16="http://schemas.microsoft.com/office/drawing/2014/main" id="{E4384F2B-EC5D-4323-82CC-E568798D2EAD}"/>
                </a:ext>
              </a:extLst>
            </p:cNvPr>
            <p:cNvSpPr/>
            <p:nvPr/>
          </p:nvSpPr>
          <p:spPr>
            <a:xfrm>
              <a:off x="5765963" y="2401018"/>
              <a:ext cx="657139" cy="408957"/>
            </a:xfrm>
            <a:custGeom>
              <a:avLst/>
              <a:gdLst>
                <a:gd name="connsiteX0" fmla="*/ 592608 w 657139"/>
                <a:gd name="connsiteY0" fmla="*/ 0 h 408957"/>
                <a:gd name="connsiteX1" fmla="*/ 64530 w 657139"/>
                <a:gd name="connsiteY1" fmla="*/ 0 h 408957"/>
                <a:gd name="connsiteX2" fmla="*/ 0 w 657139"/>
                <a:gd name="connsiteY2" fmla="*/ 64472 h 408957"/>
                <a:gd name="connsiteX3" fmla="*/ 0 w 657139"/>
                <a:gd name="connsiteY3" fmla="*/ 344484 h 408957"/>
                <a:gd name="connsiteX4" fmla="*/ 64530 w 657139"/>
                <a:gd name="connsiteY4" fmla="*/ 408957 h 408957"/>
                <a:gd name="connsiteX5" fmla="*/ 592608 w 657139"/>
                <a:gd name="connsiteY5" fmla="*/ 408957 h 408957"/>
                <a:gd name="connsiteX6" fmla="*/ 657139 w 657139"/>
                <a:gd name="connsiteY6" fmla="*/ 344485 h 408957"/>
                <a:gd name="connsiteX7" fmla="*/ 657139 w 657139"/>
                <a:gd name="connsiteY7" fmla="*/ 64472 h 408957"/>
                <a:gd name="connsiteX8" fmla="*/ 592608 w 657139"/>
                <a:gd name="connsiteY8" fmla="*/ 0 h 408957"/>
                <a:gd name="connsiteX9" fmla="*/ 40567 w 657139"/>
                <a:gd name="connsiteY9" fmla="*/ 54466 h 408957"/>
                <a:gd name="connsiteX10" fmla="*/ 148398 w 657139"/>
                <a:gd name="connsiteY10" fmla="*/ 119040 h 408957"/>
                <a:gd name="connsiteX11" fmla="*/ 38558 w 657139"/>
                <a:gd name="connsiteY11" fmla="*/ 228978 h 408957"/>
                <a:gd name="connsiteX12" fmla="*/ 38558 w 657139"/>
                <a:gd name="connsiteY12" fmla="*/ 64472 h 408957"/>
                <a:gd name="connsiteX13" fmla="*/ 40567 w 657139"/>
                <a:gd name="connsiteY13" fmla="*/ 54466 h 408957"/>
                <a:gd name="connsiteX14" fmla="*/ 88943 w 657139"/>
                <a:gd name="connsiteY14" fmla="*/ 38523 h 408957"/>
                <a:gd name="connsiteX15" fmla="*/ 568196 w 657139"/>
                <a:gd name="connsiteY15" fmla="*/ 38523 h 408957"/>
                <a:gd name="connsiteX16" fmla="*/ 329219 w 657139"/>
                <a:gd name="connsiteY16" fmla="*/ 181633 h 408957"/>
                <a:gd name="connsiteX17" fmla="*/ 327921 w 657139"/>
                <a:gd name="connsiteY17" fmla="*/ 181633 h 408957"/>
                <a:gd name="connsiteX18" fmla="*/ 88943 w 657139"/>
                <a:gd name="connsiteY18" fmla="*/ 38523 h 408957"/>
                <a:gd name="connsiteX19" fmla="*/ 616573 w 657139"/>
                <a:gd name="connsiteY19" fmla="*/ 54466 h 408957"/>
                <a:gd name="connsiteX20" fmla="*/ 618582 w 657139"/>
                <a:gd name="connsiteY20" fmla="*/ 64472 h 408957"/>
                <a:gd name="connsiteX21" fmla="*/ 618582 w 657139"/>
                <a:gd name="connsiteY21" fmla="*/ 229863 h 408957"/>
                <a:gd name="connsiteX22" fmla="*/ 508189 w 657139"/>
                <a:gd name="connsiteY22" fmla="*/ 119371 h 408957"/>
                <a:gd name="connsiteX23" fmla="*/ 616573 w 657139"/>
                <a:gd name="connsiteY23" fmla="*/ 54466 h 408957"/>
                <a:gd name="connsiteX24" fmla="*/ 592608 w 657139"/>
                <a:gd name="connsiteY24" fmla="*/ 370434 h 408957"/>
                <a:gd name="connsiteX25" fmla="*/ 64530 w 657139"/>
                <a:gd name="connsiteY25" fmla="*/ 370434 h 408957"/>
                <a:gd name="connsiteX26" fmla="*/ 38558 w 657139"/>
                <a:gd name="connsiteY26" fmla="*/ 344485 h 408957"/>
                <a:gd name="connsiteX27" fmla="*/ 38558 w 657139"/>
                <a:gd name="connsiteY27" fmla="*/ 283509 h 408957"/>
                <a:gd name="connsiteX28" fmla="*/ 182483 w 657139"/>
                <a:gd name="connsiteY28" fmla="*/ 139453 h 408957"/>
                <a:gd name="connsiteX29" fmla="*/ 308098 w 657139"/>
                <a:gd name="connsiteY29" fmla="*/ 214676 h 408957"/>
                <a:gd name="connsiteX30" fmla="*/ 328570 w 657139"/>
                <a:gd name="connsiteY30" fmla="*/ 220348 h 408957"/>
                <a:gd name="connsiteX31" fmla="*/ 349043 w 657139"/>
                <a:gd name="connsiteY31" fmla="*/ 214676 h 408957"/>
                <a:gd name="connsiteX32" fmla="*/ 474104 w 657139"/>
                <a:gd name="connsiteY32" fmla="*/ 139785 h 408957"/>
                <a:gd name="connsiteX33" fmla="*/ 618583 w 657139"/>
                <a:gd name="connsiteY33" fmla="*/ 284393 h 408957"/>
                <a:gd name="connsiteX34" fmla="*/ 618583 w 657139"/>
                <a:gd name="connsiteY34" fmla="*/ 344485 h 408957"/>
                <a:gd name="connsiteX35" fmla="*/ 592608 w 657139"/>
                <a:gd name="connsiteY35" fmla="*/ 370434 h 408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57139" h="408957">
                  <a:moveTo>
                    <a:pt x="592608" y="0"/>
                  </a:moveTo>
                  <a:lnTo>
                    <a:pt x="64530" y="0"/>
                  </a:lnTo>
                  <a:cubicBezTo>
                    <a:pt x="28949" y="0"/>
                    <a:pt x="0" y="28922"/>
                    <a:pt x="0" y="64472"/>
                  </a:cubicBezTo>
                  <a:lnTo>
                    <a:pt x="0" y="344484"/>
                  </a:lnTo>
                  <a:cubicBezTo>
                    <a:pt x="0" y="380036"/>
                    <a:pt x="28949" y="408957"/>
                    <a:pt x="64530" y="408957"/>
                  </a:cubicBezTo>
                  <a:lnTo>
                    <a:pt x="592608" y="408957"/>
                  </a:lnTo>
                  <a:cubicBezTo>
                    <a:pt x="628191" y="408957"/>
                    <a:pt x="657139" y="380036"/>
                    <a:pt x="657139" y="344485"/>
                  </a:cubicBezTo>
                  <a:lnTo>
                    <a:pt x="657139" y="64472"/>
                  </a:lnTo>
                  <a:cubicBezTo>
                    <a:pt x="657139" y="28922"/>
                    <a:pt x="628191" y="0"/>
                    <a:pt x="592608" y="0"/>
                  </a:cubicBezTo>
                  <a:close/>
                  <a:moveTo>
                    <a:pt x="40567" y="54466"/>
                  </a:moveTo>
                  <a:lnTo>
                    <a:pt x="148398" y="119040"/>
                  </a:lnTo>
                  <a:lnTo>
                    <a:pt x="38558" y="228978"/>
                  </a:lnTo>
                  <a:lnTo>
                    <a:pt x="38558" y="64472"/>
                  </a:lnTo>
                  <a:cubicBezTo>
                    <a:pt x="38558" y="60928"/>
                    <a:pt x="39273" y="57547"/>
                    <a:pt x="40567" y="54466"/>
                  </a:cubicBezTo>
                  <a:close/>
                  <a:moveTo>
                    <a:pt x="88943" y="38523"/>
                  </a:moveTo>
                  <a:lnTo>
                    <a:pt x="568196" y="38523"/>
                  </a:lnTo>
                  <a:lnTo>
                    <a:pt x="329219" y="181633"/>
                  </a:lnTo>
                  <a:cubicBezTo>
                    <a:pt x="328819" y="181873"/>
                    <a:pt x="328320" y="181873"/>
                    <a:pt x="327921" y="181633"/>
                  </a:cubicBezTo>
                  <a:lnTo>
                    <a:pt x="88943" y="38523"/>
                  </a:lnTo>
                  <a:close/>
                  <a:moveTo>
                    <a:pt x="616573" y="54466"/>
                  </a:moveTo>
                  <a:cubicBezTo>
                    <a:pt x="617866" y="57547"/>
                    <a:pt x="618582" y="60928"/>
                    <a:pt x="618582" y="64472"/>
                  </a:cubicBezTo>
                  <a:lnTo>
                    <a:pt x="618582" y="229863"/>
                  </a:lnTo>
                  <a:lnTo>
                    <a:pt x="508189" y="119371"/>
                  </a:lnTo>
                  <a:lnTo>
                    <a:pt x="616573" y="54466"/>
                  </a:lnTo>
                  <a:close/>
                  <a:moveTo>
                    <a:pt x="592608" y="370434"/>
                  </a:moveTo>
                  <a:lnTo>
                    <a:pt x="64530" y="370434"/>
                  </a:lnTo>
                  <a:cubicBezTo>
                    <a:pt x="50208" y="370434"/>
                    <a:pt x="38558" y="358794"/>
                    <a:pt x="38558" y="344485"/>
                  </a:cubicBezTo>
                  <a:lnTo>
                    <a:pt x="38558" y="283509"/>
                  </a:lnTo>
                  <a:lnTo>
                    <a:pt x="182483" y="139453"/>
                  </a:lnTo>
                  <a:lnTo>
                    <a:pt x="308098" y="214676"/>
                  </a:lnTo>
                  <a:cubicBezTo>
                    <a:pt x="314412" y="218457"/>
                    <a:pt x="321490" y="220348"/>
                    <a:pt x="328570" y="220348"/>
                  </a:cubicBezTo>
                  <a:cubicBezTo>
                    <a:pt x="335650" y="220348"/>
                    <a:pt x="342729" y="218456"/>
                    <a:pt x="349043" y="214676"/>
                  </a:cubicBezTo>
                  <a:lnTo>
                    <a:pt x="474104" y="139785"/>
                  </a:lnTo>
                  <a:lnTo>
                    <a:pt x="618583" y="284393"/>
                  </a:lnTo>
                  <a:lnTo>
                    <a:pt x="618583" y="344485"/>
                  </a:lnTo>
                  <a:cubicBezTo>
                    <a:pt x="618582" y="358794"/>
                    <a:pt x="606930" y="370434"/>
                    <a:pt x="592608" y="370434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: фигура 39">
              <a:extLst>
                <a:ext uri="{FF2B5EF4-FFF2-40B4-BE49-F238E27FC236}">
                  <a16:creationId xmlns:a16="http://schemas.microsoft.com/office/drawing/2014/main" id="{4FBDD29C-ECE7-4171-A784-E9B6F025091F}"/>
                </a:ext>
              </a:extLst>
            </p:cNvPr>
            <p:cNvSpPr/>
            <p:nvPr/>
          </p:nvSpPr>
          <p:spPr>
            <a:xfrm>
              <a:off x="6020855" y="2152517"/>
              <a:ext cx="147354" cy="208251"/>
            </a:xfrm>
            <a:custGeom>
              <a:avLst/>
              <a:gdLst>
                <a:gd name="connsiteX0" fmla="*/ 8170 w 147354"/>
                <a:gd name="connsiteY0" fmla="*/ 111045 h 208251"/>
                <a:gd name="connsiteX1" fmla="*/ 19265 w 147354"/>
                <a:gd name="connsiteY1" fmla="*/ 114567 h 208251"/>
                <a:gd name="connsiteX2" fmla="*/ 35036 w 147354"/>
                <a:gd name="connsiteY2" fmla="*/ 106404 h 208251"/>
                <a:gd name="connsiteX3" fmla="*/ 54399 w 147354"/>
                <a:gd name="connsiteY3" fmla="*/ 78971 h 208251"/>
                <a:gd name="connsiteX4" fmla="*/ 54399 w 147354"/>
                <a:gd name="connsiteY4" fmla="*/ 188990 h 208251"/>
                <a:gd name="connsiteX5" fmla="*/ 73677 w 147354"/>
                <a:gd name="connsiteY5" fmla="*/ 208251 h 208251"/>
                <a:gd name="connsiteX6" fmla="*/ 92955 w 147354"/>
                <a:gd name="connsiteY6" fmla="*/ 188990 h 208251"/>
                <a:gd name="connsiteX7" fmla="*/ 92955 w 147354"/>
                <a:gd name="connsiteY7" fmla="*/ 78971 h 208251"/>
                <a:gd name="connsiteX8" fmla="*/ 112318 w 147354"/>
                <a:gd name="connsiteY8" fmla="*/ 106404 h 208251"/>
                <a:gd name="connsiteX9" fmla="*/ 139184 w 147354"/>
                <a:gd name="connsiteY9" fmla="*/ 111045 h 208251"/>
                <a:gd name="connsiteX10" fmla="*/ 143829 w 147354"/>
                <a:gd name="connsiteY10" fmla="*/ 84204 h 208251"/>
                <a:gd name="connsiteX11" fmla="*/ 90577 w 147354"/>
                <a:gd name="connsiteY11" fmla="*/ 8754 h 208251"/>
                <a:gd name="connsiteX12" fmla="*/ 74212 w 147354"/>
                <a:gd name="connsiteY12" fmla="*/ 8 h 208251"/>
                <a:gd name="connsiteX13" fmla="*/ 74090 w 147354"/>
                <a:gd name="connsiteY13" fmla="*/ 5 h 208251"/>
                <a:gd name="connsiteX14" fmla="*/ 73959 w 147354"/>
                <a:gd name="connsiteY14" fmla="*/ 3 h 208251"/>
                <a:gd name="connsiteX15" fmla="*/ 73677 w 147354"/>
                <a:gd name="connsiteY15" fmla="*/ 0 h 208251"/>
                <a:gd name="connsiteX16" fmla="*/ 73396 w 147354"/>
                <a:gd name="connsiteY16" fmla="*/ 3 h 208251"/>
                <a:gd name="connsiteX17" fmla="*/ 73265 w 147354"/>
                <a:gd name="connsiteY17" fmla="*/ 5 h 208251"/>
                <a:gd name="connsiteX18" fmla="*/ 73143 w 147354"/>
                <a:gd name="connsiteY18" fmla="*/ 8 h 208251"/>
                <a:gd name="connsiteX19" fmla="*/ 56777 w 147354"/>
                <a:gd name="connsiteY19" fmla="*/ 8755 h 208251"/>
                <a:gd name="connsiteX20" fmla="*/ 3525 w 147354"/>
                <a:gd name="connsiteY20" fmla="*/ 84204 h 208251"/>
                <a:gd name="connsiteX21" fmla="*/ 8170 w 147354"/>
                <a:gd name="connsiteY21" fmla="*/ 111045 h 208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7354" h="208251">
                  <a:moveTo>
                    <a:pt x="8170" y="111045"/>
                  </a:moveTo>
                  <a:cubicBezTo>
                    <a:pt x="11546" y="113425"/>
                    <a:pt x="15424" y="114567"/>
                    <a:pt x="19265" y="114567"/>
                  </a:cubicBezTo>
                  <a:cubicBezTo>
                    <a:pt x="25319" y="114567"/>
                    <a:pt x="31281" y="111724"/>
                    <a:pt x="35036" y="106404"/>
                  </a:cubicBezTo>
                  <a:lnTo>
                    <a:pt x="54399" y="78971"/>
                  </a:lnTo>
                  <a:lnTo>
                    <a:pt x="54399" y="188990"/>
                  </a:lnTo>
                  <a:cubicBezTo>
                    <a:pt x="54399" y="199627"/>
                    <a:pt x="63031" y="208251"/>
                    <a:pt x="73677" y="208251"/>
                  </a:cubicBezTo>
                  <a:cubicBezTo>
                    <a:pt x="84325" y="208251"/>
                    <a:pt x="92955" y="199627"/>
                    <a:pt x="92955" y="188990"/>
                  </a:cubicBezTo>
                  <a:lnTo>
                    <a:pt x="92955" y="78971"/>
                  </a:lnTo>
                  <a:lnTo>
                    <a:pt x="112318" y="106404"/>
                  </a:lnTo>
                  <a:cubicBezTo>
                    <a:pt x="118454" y="115098"/>
                    <a:pt x="130483" y="117175"/>
                    <a:pt x="139184" y="111045"/>
                  </a:cubicBezTo>
                  <a:cubicBezTo>
                    <a:pt x="147886" y="104915"/>
                    <a:pt x="149965" y="92897"/>
                    <a:pt x="143829" y="84204"/>
                  </a:cubicBezTo>
                  <a:lnTo>
                    <a:pt x="90577" y="8754"/>
                  </a:lnTo>
                  <a:cubicBezTo>
                    <a:pt x="86812" y="3418"/>
                    <a:pt x="80724" y="176"/>
                    <a:pt x="74212" y="8"/>
                  </a:cubicBezTo>
                  <a:cubicBezTo>
                    <a:pt x="74171" y="6"/>
                    <a:pt x="74132" y="5"/>
                    <a:pt x="74090" y="5"/>
                  </a:cubicBezTo>
                  <a:cubicBezTo>
                    <a:pt x="74047" y="4"/>
                    <a:pt x="74003" y="4"/>
                    <a:pt x="73959" y="3"/>
                  </a:cubicBezTo>
                  <a:cubicBezTo>
                    <a:pt x="73866" y="1"/>
                    <a:pt x="73772" y="0"/>
                    <a:pt x="73677" y="0"/>
                  </a:cubicBezTo>
                  <a:cubicBezTo>
                    <a:pt x="73582" y="0"/>
                    <a:pt x="73490" y="1"/>
                    <a:pt x="73396" y="3"/>
                  </a:cubicBezTo>
                  <a:cubicBezTo>
                    <a:pt x="73352" y="3"/>
                    <a:pt x="73308" y="4"/>
                    <a:pt x="73265" y="5"/>
                  </a:cubicBezTo>
                  <a:cubicBezTo>
                    <a:pt x="73224" y="6"/>
                    <a:pt x="73183" y="6"/>
                    <a:pt x="73143" y="8"/>
                  </a:cubicBezTo>
                  <a:cubicBezTo>
                    <a:pt x="66631" y="176"/>
                    <a:pt x="60543" y="3418"/>
                    <a:pt x="56777" y="8755"/>
                  </a:cubicBezTo>
                  <a:lnTo>
                    <a:pt x="3525" y="84204"/>
                  </a:lnTo>
                  <a:cubicBezTo>
                    <a:pt x="-2611" y="92897"/>
                    <a:pt x="-531" y="104915"/>
                    <a:pt x="8170" y="111045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: фигура 40">
              <a:extLst>
                <a:ext uri="{FF2B5EF4-FFF2-40B4-BE49-F238E27FC236}">
                  <a16:creationId xmlns:a16="http://schemas.microsoft.com/office/drawing/2014/main" id="{C1061AEE-3694-449F-958B-C8F3EDC49222}"/>
                </a:ext>
              </a:extLst>
            </p:cNvPr>
            <p:cNvSpPr/>
            <p:nvPr/>
          </p:nvSpPr>
          <p:spPr>
            <a:xfrm>
              <a:off x="5765664" y="2201581"/>
              <a:ext cx="158873" cy="158949"/>
            </a:xfrm>
            <a:custGeom>
              <a:avLst/>
              <a:gdLst>
                <a:gd name="connsiteX0" fmla="*/ 34923 w 158873"/>
                <a:gd name="connsiteY0" fmla="*/ 131205 h 158949"/>
                <a:gd name="connsiteX1" fmla="*/ 38209 w 158873"/>
                <a:gd name="connsiteY1" fmla="*/ 130924 h 158949"/>
                <a:gd name="connsiteX2" fmla="*/ 53946 w 158873"/>
                <a:gd name="connsiteY2" fmla="*/ 108681 h 158949"/>
                <a:gd name="connsiteX3" fmla="*/ 48246 w 158873"/>
                <a:gd name="connsiteY3" fmla="*/ 75520 h 158949"/>
                <a:gd name="connsiteX4" fmla="*/ 125950 w 158873"/>
                <a:gd name="connsiteY4" fmla="*/ 153296 h 158949"/>
                <a:gd name="connsiteX5" fmla="*/ 139595 w 158873"/>
                <a:gd name="connsiteY5" fmla="*/ 158950 h 158949"/>
                <a:gd name="connsiteX6" fmla="*/ 153214 w 158873"/>
                <a:gd name="connsiteY6" fmla="*/ 153320 h 158949"/>
                <a:gd name="connsiteX7" fmla="*/ 153240 w 158873"/>
                <a:gd name="connsiteY7" fmla="*/ 126081 h 158949"/>
                <a:gd name="connsiteX8" fmla="*/ 75447 w 158873"/>
                <a:gd name="connsiteY8" fmla="*/ 48215 h 158949"/>
                <a:gd name="connsiteX9" fmla="*/ 108598 w 158873"/>
                <a:gd name="connsiteY9" fmla="*/ 53924 h 158949"/>
                <a:gd name="connsiteX10" fmla="*/ 130872 w 158873"/>
                <a:gd name="connsiteY10" fmla="*/ 38215 h 158949"/>
                <a:gd name="connsiteX11" fmla="*/ 115149 w 158873"/>
                <a:gd name="connsiteY11" fmla="*/ 15961 h 158949"/>
                <a:gd name="connsiteX12" fmla="*/ 24192 w 158873"/>
                <a:gd name="connsiteY12" fmla="*/ 299 h 158949"/>
                <a:gd name="connsiteX13" fmla="*/ 6059 w 158873"/>
                <a:gd name="connsiteY13" fmla="*/ 6048 h 158949"/>
                <a:gd name="connsiteX14" fmla="*/ 299 w 158873"/>
                <a:gd name="connsiteY14" fmla="*/ 24160 h 158949"/>
                <a:gd name="connsiteX15" fmla="*/ 15947 w 158873"/>
                <a:gd name="connsiteY15" fmla="*/ 115199 h 158949"/>
                <a:gd name="connsiteX16" fmla="*/ 34923 w 158873"/>
                <a:gd name="connsiteY16" fmla="*/ 131205 h 15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73" h="158949">
                  <a:moveTo>
                    <a:pt x="34923" y="131205"/>
                  </a:moveTo>
                  <a:cubicBezTo>
                    <a:pt x="36007" y="131205"/>
                    <a:pt x="37105" y="131114"/>
                    <a:pt x="38209" y="130924"/>
                  </a:cubicBezTo>
                  <a:cubicBezTo>
                    <a:pt x="48702" y="129124"/>
                    <a:pt x="55749" y="119164"/>
                    <a:pt x="53946" y="108681"/>
                  </a:cubicBezTo>
                  <a:lnTo>
                    <a:pt x="48246" y="75520"/>
                  </a:lnTo>
                  <a:lnTo>
                    <a:pt x="125950" y="153296"/>
                  </a:lnTo>
                  <a:cubicBezTo>
                    <a:pt x="129715" y="157065"/>
                    <a:pt x="134654" y="158950"/>
                    <a:pt x="139595" y="158950"/>
                  </a:cubicBezTo>
                  <a:cubicBezTo>
                    <a:pt x="144522" y="158950"/>
                    <a:pt x="149452" y="157074"/>
                    <a:pt x="153214" y="153320"/>
                  </a:cubicBezTo>
                  <a:cubicBezTo>
                    <a:pt x="160750" y="145804"/>
                    <a:pt x="160761" y="133609"/>
                    <a:pt x="153240" y="126081"/>
                  </a:cubicBezTo>
                  <a:lnTo>
                    <a:pt x="75447" y="48215"/>
                  </a:lnTo>
                  <a:lnTo>
                    <a:pt x="108598" y="53924"/>
                  </a:lnTo>
                  <a:cubicBezTo>
                    <a:pt x="119100" y="55732"/>
                    <a:pt x="129063" y="48697"/>
                    <a:pt x="130872" y="38215"/>
                  </a:cubicBezTo>
                  <a:cubicBezTo>
                    <a:pt x="132680" y="27731"/>
                    <a:pt x="125641" y="17768"/>
                    <a:pt x="115149" y="15961"/>
                  </a:cubicBezTo>
                  <a:lnTo>
                    <a:pt x="24192" y="299"/>
                  </a:lnTo>
                  <a:cubicBezTo>
                    <a:pt x="17581" y="-839"/>
                    <a:pt x="10803" y="1310"/>
                    <a:pt x="6059" y="6048"/>
                  </a:cubicBezTo>
                  <a:cubicBezTo>
                    <a:pt x="1314" y="10786"/>
                    <a:pt x="-839" y="17560"/>
                    <a:pt x="299" y="24160"/>
                  </a:cubicBezTo>
                  <a:lnTo>
                    <a:pt x="15947" y="115199"/>
                  </a:lnTo>
                  <a:cubicBezTo>
                    <a:pt x="17557" y="124582"/>
                    <a:pt x="25707" y="131205"/>
                    <a:pt x="34923" y="131205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: фигура 41">
              <a:extLst>
                <a:ext uri="{FF2B5EF4-FFF2-40B4-BE49-F238E27FC236}">
                  <a16:creationId xmlns:a16="http://schemas.microsoft.com/office/drawing/2014/main" id="{90144EC9-0451-419E-83E8-0D7189E4D7C1}"/>
                </a:ext>
              </a:extLst>
            </p:cNvPr>
            <p:cNvSpPr/>
            <p:nvPr/>
          </p:nvSpPr>
          <p:spPr>
            <a:xfrm>
              <a:off x="6264248" y="2201767"/>
              <a:ext cx="158875" cy="158952"/>
            </a:xfrm>
            <a:custGeom>
              <a:avLst/>
              <a:gdLst>
                <a:gd name="connsiteX0" fmla="*/ 19278 w 158875"/>
                <a:gd name="connsiteY0" fmla="*/ 158953 h 158952"/>
                <a:gd name="connsiteX1" fmla="*/ 32923 w 158875"/>
                <a:gd name="connsiteY1" fmla="*/ 153299 h 158952"/>
                <a:gd name="connsiteX2" fmla="*/ 110629 w 158875"/>
                <a:gd name="connsiteY2" fmla="*/ 75522 h 158952"/>
                <a:gd name="connsiteX3" fmla="*/ 104928 w 158875"/>
                <a:gd name="connsiteY3" fmla="*/ 108683 h 158952"/>
                <a:gd name="connsiteX4" fmla="*/ 120665 w 158875"/>
                <a:gd name="connsiteY4" fmla="*/ 130926 h 158952"/>
                <a:gd name="connsiteX5" fmla="*/ 123951 w 158875"/>
                <a:gd name="connsiteY5" fmla="*/ 131207 h 158952"/>
                <a:gd name="connsiteX6" fmla="*/ 142929 w 158875"/>
                <a:gd name="connsiteY6" fmla="*/ 115202 h 158952"/>
                <a:gd name="connsiteX7" fmla="*/ 158577 w 158875"/>
                <a:gd name="connsiteY7" fmla="*/ 24168 h 158952"/>
                <a:gd name="connsiteX8" fmla="*/ 152816 w 158875"/>
                <a:gd name="connsiteY8" fmla="*/ 6050 h 158952"/>
                <a:gd name="connsiteX9" fmla="*/ 134684 w 158875"/>
                <a:gd name="connsiteY9" fmla="*/ 300 h 158952"/>
                <a:gd name="connsiteX10" fmla="*/ 43726 w 158875"/>
                <a:gd name="connsiteY10" fmla="*/ 15962 h 158952"/>
                <a:gd name="connsiteX11" fmla="*/ 28002 w 158875"/>
                <a:gd name="connsiteY11" fmla="*/ 38215 h 158952"/>
                <a:gd name="connsiteX12" fmla="*/ 50276 w 158875"/>
                <a:gd name="connsiteY12" fmla="*/ 53925 h 158952"/>
                <a:gd name="connsiteX13" fmla="*/ 83427 w 158875"/>
                <a:gd name="connsiteY13" fmla="*/ 48216 h 158952"/>
                <a:gd name="connsiteX14" fmla="*/ 5634 w 158875"/>
                <a:gd name="connsiteY14" fmla="*/ 126080 h 158952"/>
                <a:gd name="connsiteX15" fmla="*/ 5660 w 158875"/>
                <a:gd name="connsiteY15" fmla="*/ 153319 h 158952"/>
                <a:gd name="connsiteX16" fmla="*/ 19278 w 158875"/>
                <a:gd name="connsiteY16" fmla="*/ 158953 h 15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75" h="158952">
                  <a:moveTo>
                    <a:pt x="19278" y="158953"/>
                  </a:moveTo>
                  <a:cubicBezTo>
                    <a:pt x="24216" y="158953"/>
                    <a:pt x="29156" y="157068"/>
                    <a:pt x="32923" y="153299"/>
                  </a:cubicBezTo>
                  <a:lnTo>
                    <a:pt x="110629" y="75522"/>
                  </a:lnTo>
                  <a:lnTo>
                    <a:pt x="104928" y="108683"/>
                  </a:lnTo>
                  <a:cubicBezTo>
                    <a:pt x="103126" y="119167"/>
                    <a:pt x="110173" y="129126"/>
                    <a:pt x="120665" y="130926"/>
                  </a:cubicBezTo>
                  <a:cubicBezTo>
                    <a:pt x="121769" y="131115"/>
                    <a:pt x="122867" y="131207"/>
                    <a:pt x="123951" y="131207"/>
                  </a:cubicBezTo>
                  <a:cubicBezTo>
                    <a:pt x="133166" y="131207"/>
                    <a:pt x="141317" y="124584"/>
                    <a:pt x="142929" y="115202"/>
                  </a:cubicBezTo>
                  <a:lnTo>
                    <a:pt x="158577" y="24168"/>
                  </a:lnTo>
                  <a:cubicBezTo>
                    <a:pt x="159715" y="17562"/>
                    <a:pt x="157560" y="10789"/>
                    <a:pt x="152816" y="6050"/>
                  </a:cubicBezTo>
                  <a:cubicBezTo>
                    <a:pt x="148072" y="1311"/>
                    <a:pt x="141295" y="-839"/>
                    <a:pt x="134684" y="300"/>
                  </a:cubicBezTo>
                  <a:lnTo>
                    <a:pt x="43726" y="15962"/>
                  </a:lnTo>
                  <a:cubicBezTo>
                    <a:pt x="33233" y="17768"/>
                    <a:pt x="26193" y="27732"/>
                    <a:pt x="28002" y="38215"/>
                  </a:cubicBezTo>
                  <a:cubicBezTo>
                    <a:pt x="29811" y="48698"/>
                    <a:pt x="39793" y="55734"/>
                    <a:pt x="50276" y="53925"/>
                  </a:cubicBezTo>
                  <a:lnTo>
                    <a:pt x="83427" y="48216"/>
                  </a:lnTo>
                  <a:lnTo>
                    <a:pt x="5634" y="126080"/>
                  </a:lnTo>
                  <a:cubicBezTo>
                    <a:pt x="-1888" y="133608"/>
                    <a:pt x="-1877" y="145805"/>
                    <a:pt x="5660" y="153319"/>
                  </a:cubicBezTo>
                  <a:cubicBezTo>
                    <a:pt x="9422" y="157077"/>
                    <a:pt x="14349" y="158953"/>
                    <a:pt x="19278" y="158953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43" name="Рисунок 32">
            <a:extLst>
              <a:ext uri="{FF2B5EF4-FFF2-40B4-BE49-F238E27FC236}">
                <a16:creationId xmlns:a16="http://schemas.microsoft.com/office/drawing/2014/main" id="{CC2765D7-430D-4ED5-B120-23B554B512C7}"/>
              </a:ext>
            </a:extLst>
          </p:cNvPr>
          <p:cNvGrpSpPr/>
          <p:nvPr/>
        </p:nvGrpSpPr>
        <p:grpSpPr>
          <a:xfrm>
            <a:off x="9003553" y="1822306"/>
            <a:ext cx="657459" cy="657459"/>
            <a:chOff x="9686183" y="2152517"/>
            <a:chExt cx="657459" cy="657459"/>
          </a:xfrm>
          <a:solidFill>
            <a:schemeClr val="bg1"/>
          </a:solidFill>
        </p:grpSpPr>
        <p:sp>
          <p:nvSpPr>
            <p:cNvPr id="44" name="Полилиния: фигура 43">
              <a:extLst>
                <a:ext uri="{FF2B5EF4-FFF2-40B4-BE49-F238E27FC236}">
                  <a16:creationId xmlns:a16="http://schemas.microsoft.com/office/drawing/2014/main" id="{F1860011-EE2E-4BCA-A8C7-EC7A33E94665}"/>
                </a:ext>
              </a:extLst>
            </p:cNvPr>
            <p:cNvSpPr/>
            <p:nvPr/>
          </p:nvSpPr>
          <p:spPr>
            <a:xfrm>
              <a:off x="9686183" y="2152517"/>
              <a:ext cx="657459" cy="657459"/>
            </a:xfrm>
            <a:custGeom>
              <a:avLst/>
              <a:gdLst>
                <a:gd name="connsiteX0" fmla="*/ 591277 w 657459"/>
                <a:gd name="connsiteY0" fmla="*/ 0 h 657459"/>
                <a:gd name="connsiteX1" fmla="*/ 66182 w 657459"/>
                <a:gd name="connsiteY1" fmla="*/ 0 h 657459"/>
                <a:gd name="connsiteX2" fmla="*/ 0 w 657459"/>
                <a:gd name="connsiteY2" fmla="*/ 66182 h 657459"/>
                <a:gd name="connsiteX3" fmla="*/ 0 w 657459"/>
                <a:gd name="connsiteY3" fmla="*/ 438193 h 657459"/>
                <a:gd name="connsiteX4" fmla="*/ 66182 w 657459"/>
                <a:gd name="connsiteY4" fmla="*/ 504375 h 657459"/>
                <a:gd name="connsiteX5" fmla="*/ 309468 w 657459"/>
                <a:gd name="connsiteY5" fmla="*/ 504375 h 657459"/>
                <a:gd name="connsiteX6" fmla="*/ 309468 w 657459"/>
                <a:gd name="connsiteY6" fmla="*/ 538025 h 657459"/>
                <a:gd name="connsiteX7" fmla="*/ 259389 w 657459"/>
                <a:gd name="connsiteY7" fmla="*/ 563397 h 657459"/>
                <a:gd name="connsiteX8" fmla="*/ 227063 w 657459"/>
                <a:gd name="connsiteY8" fmla="*/ 629960 h 657459"/>
                <a:gd name="connsiteX9" fmla="*/ 233738 w 657459"/>
                <a:gd name="connsiteY9" fmla="*/ 649274 h 657459"/>
                <a:gd name="connsiteX10" fmla="*/ 252431 w 657459"/>
                <a:gd name="connsiteY10" fmla="*/ 657459 h 657459"/>
                <a:gd name="connsiteX11" fmla="*/ 405028 w 657459"/>
                <a:gd name="connsiteY11" fmla="*/ 657459 h 657459"/>
                <a:gd name="connsiteX12" fmla="*/ 423721 w 657459"/>
                <a:gd name="connsiteY12" fmla="*/ 649274 h 657459"/>
                <a:gd name="connsiteX13" fmla="*/ 430396 w 657459"/>
                <a:gd name="connsiteY13" fmla="*/ 629957 h 657459"/>
                <a:gd name="connsiteX14" fmla="*/ 398070 w 657459"/>
                <a:gd name="connsiteY14" fmla="*/ 563397 h 657459"/>
                <a:gd name="connsiteX15" fmla="*/ 347991 w 657459"/>
                <a:gd name="connsiteY15" fmla="*/ 538025 h 657459"/>
                <a:gd name="connsiteX16" fmla="*/ 347991 w 657459"/>
                <a:gd name="connsiteY16" fmla="*/ 504375 h 657459"/>
                <a:gd name="connsiteX17" fmla="*/ 591277 w 657459"/>
                <a:gd name="connsiteY17" fmla="*/ 504375 h 657459"/>
                <a:gd name="connsiteX18" fmla="*/ 657459 w 657459"/>
                <a:gd name="connsiteY18" fmla="*/ 438193 h 657459"/>
                <a:gd name="connsiteX19" fmla="*/ 657459 w 657459"/>
                <a:gd name="connsiteY19" fmla="*/ 66182 h 657459"/>
                <a:gd name="connsiteX20" fmla="*/ 591277 w 657459"/>
                <a:gd name="connsiteY20" fmla="*/ 0 h 657459"/>
                <a:gd name="connsiteX21" fmla="*/ 389209 w 657459"/>
                <a:gd name="connsiteY21" fmla="*/ 618936 h 657459"/>
                <a:gd name="connsiteX22" fmla="*/ 268251 w 657459"/>
                <a:gd name="connsiteY22" fmla="*/ 618936 h 657459"/>
                <a:gd name="connsiteX23" fmla="*/ 328731 w 657459"/>
                <a:gd name="connsiteY23" fmla="*/ 574726 h 657459"/>
                <a:gd name="connsiteX24" fmla="*/ 389209 w 657459"/>
                <a:gd name="connsiteY24" fmla="*/ 618936 h 657459"/>
                <a:gd name="connsiteX25" fmla="*/ 66182 w 657459"/>
                <a:gd name="connsiteY25" fmla="*/ 38523 h 657459"/>
                <a:gd name="connsiteX26" fmla="*/ 591277 w 657459"/>
                <a:gd name="connsiteY26" fmla="*/ 38523 h 657459"/>
                <a:gd name="connsiteX27" fmla="*/ 618936 w 657459"/>
                <a:gd name="connsiteY27" fmla="*/ 66182 h 657459"/>
                <a:gd name="connsiteX28" fmla="*/ 618936 w 657459"/>
                <a:gd name="connsiteY28" fmla="*/ 387928 h 657459"/>
                <a:gd name="connsiteX29" fmla="*/ 38523 w 657459"/>
                <a:gd name="connsiteY29" fmla="*/ 387928 h 657459"/>
                <a:gd name="connsiteX30" fmla="*/ 38523 w 657459"/>
                <a:gd name="connsiteY30" fmla="*/ 66182 h 657459"/>
                <a:gd name="connsiteX31" fmla="*/ 66182 w 657459"/>
                <a:gd name="connsiteY31" fmla="*/ 38523 h 657459"/>
                <a:gd name="connsiteX32" fmla="*/ 591277 w 657459"/>
                <a:gd name="connsiteY32" fmla="*/ 465852 h 657459"/>
                <a:gd name="connsiteX33" fmla="*/ 66182 w 657459"/>
                <a:gd name="connsiteY33" fmla="*/ 465852 h 657459"/>
                <a:gd name="connsiteX34" fmla="*/ 38523 w 657459"/>
                <a:gd name="connsiteY34" fmla="*/ 438193 h 657459"/>
                <a:gd name="connsiteX35" fmla="*/ 38523 w 657459"/>
                <a:gd name="connsiteY35" fmla="*/ 426450 h 657459"/>
                <a:gd name="connsiteX36" fmla="*/ 618936 w 657459"/>
                <a:gd name="connsiteY36" fmla="*/ 426450 h 657459"/>
                <a:gd name="connsiteX37" fmla="*/ 618936 w 657459"/>
                <a:gd name="connsiteY37" fmla="*/ 438193 h 657459"/>
                <a:gd name="connsiteX38" fmla="*/ 591277 w 657459"/>
                <a:gd name="connsiteY38" fmla="*/ 465852 h 65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57459" h="657459">
                  <a:moveTo>
                    <a:pt x="591277" y="0"/>
                  </a:moveTo>
                  <a:lnTo>
                    <a:pt x="66182" y="0"/>
                  </a:lnTo>
                  <a:cubicBezTo>
                    <a:pt x="29690" y="0"/>
                    <a:pt x="0" y="29690"/>
                    <a:pt x="0" y="66182"/>
                  </a:cubicBezTo>
                  <a:lnTo>
                    <a:pt x="0" y="438193"/>
                  </a:lnTo>
                  <a:cubicBezTo>
                    <a:pt x="0" y="474685"/>
                    <a:pt x="29690" y="504375"/>
                    <a:pt x="66182" y="504375"/>
                  </a:cubicBezTo>
                  <a:lnTo>
                    <a:pt x="309468" y="504375"/>
                  </a:lnTo>
                  <a:lnTo>
                    <a:pt x="309468" y="538025"/>
                  </a:lnTo>
                  <a:cubicBezTo>
                    <a:pt x="290846" y="541587"/>
                    <a:pt x="273522" y="550292"/>
                    <a:pt x="259389" y="563397"/>
                  </a:cubicBezTo>
                  <a:cubicBezTo>
                    <a:pt x="240586" y="580836"/>
                    <a:pt x="229106" y="604473"/>
                    <a:pt x="227063" y="629960"/>
                  </a:cubicBezTo>
                  <a:cubicBezTo>
                    <a:pt x="226498" y="637026"/>
                    <a:pt x="228931" y="644066"/>
                    <a:pt x="233738" y="649274"/>
                  </a:cubicBezTo>
                  <a:cubicBezTo>
                    <a:pt x="238539" y="654475"/>
                    <a:pt x="245353" y="657459"/>
                    <a:pt x="252431" y="657459"/>
                  </a:cubicBezTo>
                  <a:lnTo>
                    <a:pt x="405028" y="657459"/>
                  </a:lnTo>
                  <a:cubicBezTo>
                    <a:pt x="412106" y="657459"/>
                    <a:pt x="418918" y="654476"/>
                    <a:pt x="423721" y="649274"/>
                  </a:cubicBezTo>
                  <a:cubicBezTo>
                    <a:pt x="428528" y="644066"/>
                    <a:pt x="430962" y="637026"/>
                    <a:pt x="430396" y="629957"/>
                  </a:cubicBezTo>
                  <a:cubicBezTo>
                    <a:pt x="428353" y="604472"/>
                    <a:pt x="416873" y="580834"/>
                    <a:pt x="398070" y="563397"/>
                  </a:cubicBezTo>
                  <a:cubicBezTo>
                    <a:pt x="383937" y="550292"/>
                    <a:pt x="366613" y="541587"/>
                    <a:pt x="347991" y="538025"/>
                  </a:cubicBezTo>
                  <a:lnTo>
                    <a:pt x="347991" y="504375"/>
                  </a:lnTo>
                  <a:lnTo>
                    <a:pt x="591277" y="504375"/>
                  </a:lnTo>
                  <a:cubicBezTo>
                    <a:pt x="627769" y="504375"/>
                    <a:pt x="657459" y="474685"/>
                    <a:pt x="657459" y="438193"/>
                  </a:cubicBezTo>
                  <a:lnTo>
                    <a:pt x="657459" y="66182"/>
                  </a:lnTo>
                  <a:cubicBezTo>
                    <a:pt x="657459" y="29690"/>
                    <a:pt x="627769" y="0"/>
                    <a:pt x="591277" y="0"/>
                  </a:cubicBezTo>
                  <a:close/>
                  <a:moveTo>
                    <a:pt x="389209" y="618936"/>
                  </a:moveTo>
                  <a:lnTo>
                    <a:pt x="268251" y="618936"/>
                  </a:lnTo>
                  <a:cubicBezTo>
                    <a:pt x="276488" y="593266"/>
                    <a:pt x="300776" y="574726"/>
                    <a:pt x="328731" y="574726"/>
                  </a:cubicBezTo>
                  <a:cubicBezTo>
                    <a:pt x="356686" y="574726"/>
                    <a:pt x="380972" y="593267"/>
                    <a:pt x="389209" y="618936"/>
                  </a:cubicBezTo>
                  <a:close/>
                  <a:moveTo>
                    <a:pt x="66182" y="38523"/>
                  </a:moveTo>
                  <a:lnTo>
                    <a:pt x="591277" y="38523"/>
                  </a:lnTo>
                  <a:cubicBezTo>
                    <a:pt x="606528" y="38523"/>
                    <a:pt x="618936" y="50931"/>
                    <a:pt x="618936" y="66182"/>
                  </a:cubicBezTo>
                  <a:lnTo>
                    <a:pt x="618936" y="387928"/>
                  </a:lnTo>
                  <a:lnTo>
                    <a:pt x="38523" y="387928"/>
                  </a:lnTo>
                  <a:lnTo>
                    <a:pt x="38523" y="66182"/>
                  </a:lnTo>
                  <a:cubicBezTo>
                    <a:pt x="38523" y="50931"/>
                    <a:pt x="50931" y="38523"/>
                    <a:pt x="66182" y="38523"/>
                  </a:cubicBezTo>
                  <a:close/>
                  <a:moveTo>
                    <a:pt x="591277" y="465852"/>
                  </a:moveTo>
                  <a:lnTo>
                    <a:pt x="66182" y="465852"/>
                  </a:lnTo>
                  <a:cubicBezTo>
                    <a:pt x="50931" y="465852"/>
                    <a:pt x="38523" y="453444"/>
                    <a:pt x="38523" y="438193"/>
                  </a:cubicBezTo>
                  <a:lnTo>
                    <a:pt x="38523" y="426450"/>
                  </a:lnTo>
                  <a:lnTo>
                    <a:pt x="618936" y="426450"/>
                  </a:lnTo>
                  <a:lnTo>
                    <a:pt x="618936" y="438193"/>
                  </a:lnTo>
                  <a:cubicBezTo>
                    <a:pt x="618936" y="453444"/>
                    <a:pt x="606528" y="465852"/>
                    <a:pt x="591277" y="465852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: фигура 44">
              <a:extLst>
                <a:ext uri="{FF2B5EF4-FFF2-40B4-BE49-F238E27FC236}">
                  <a16:creationId xmlns:a16="http://schemas.microsoft.com/office/drawing/2014/main" id="{6378E765-577C-4961-A33B-A62BECF0C352}"/>
                </a:ext>
              </a:extLst>
            </p:cNvPr>
            <p:cNvSpPr/>
            <p:nvPr/>
          </p:nvSpPr>
          <p:spPr>
            <a:xfrm>
              <a:off x="9825037" y="2280632"/>
              <a:ext cx="160113" cy="175469"/>
            </a:xfrm>
            <a:custGeom>
              <a:avLst/>
              <a:gdLst>
                <a:gd name="connsiteX0" fmla="*/ 19263 w 160113"/>
                <a:gd name="connsiteY0" fmla="*/ 175470 h 175469"/>
                <a:gd name="connsiteX1" fmla="*/ 38524 w 160113"/>
                <a:gd name="connsiteY1" fmla="*/ 156208 h 175469"/>
                <a:gd name="connsiteX2" fmla="*/ 38524 w 160113"/>
                <a:gd name="connsiteY2" fmla="*/ 131914 h 175469"/>
                <a:gd name="connsiteX3" fmla="*/ 121590 w 160113"/>
                <a:gd name="connsiteY3" fmla="*/ 131914 h 175469"/>
                <a:gd name="connsiteX4" fmla="*/ 121590 w 160113"/>
                <a:gd name="connsiteY4" fmla="*/ 156208 h 175469"/>
                <a:gd name="connsiteX5" fmla="*/ 140852 w 160113"/>
                <a:gd name="connsiteY5" fmla="*/ 175470 h 175469"/>
                <a:gd name="connsiteX6" fmla="*/ 160113 w 160113"/>
                <a:gd name="connsiteY6" fmla="*/ 156208 h 175469"/>
                <a:gd name="connsiteX7" fmla="*/ 160113 w 160113"/>
                <a:gd name="connsiteY7" fmla="*/ 80057 h 175469"/>
                <a:gd name="connsiteX8" fmla="*/ 80057 w 160113"/>
                <a:gd name="connsiteY8" fmla="*/ 0 h 175469"/>
                <a:gd name="connsiteX9" fmla="*/ 0 w 160113"/>
                <a:gd name="connsiteY9" fmla="*/ 80057 h 175469"/>
                <a:gd name="connsiteX10" fmla="*/ 0 w 160113"/>
                <a:gd name="connsiteY10" fmla="*/ 156208 h 175469"/>
                <a:gd name="connsiteX11" fmla="*/ 19263 w 160113"/>
                <a:gd name="connsiteY11" fmla="*/ 175470 h 175469"/>
                <a:gd name="connsiteX12" fmla="*/ 80057 w 160113"/>
                <a:gd name="connsiteY12" fmla="*/ 38524 h 175469"/>
                <a:gd name="connsiteX13" fmla="*/ 121590 w 160113"/>
                <a:gd name="connsiteY13" fmla="*/ 80058 h 175469"/>
                <a:gd name="connsiteX14" fmla="*/ 121590 w 160113"/>
                <a:gd name="connsiteY14" fmla="*/ 93391 h 175469"/>
                <a:gd name="connsiteX15" fmla="*/ 38524 w 160113"/>
                <a:gd name="connsiteY15" fmla="*/ 93391 h 175469"/>
                <a:gd name="connsiteX16" fmla="*/ 38524 w 160113"/>
                <a:gd name="connsiteY16" fmla="*/ 80058 h 175469"/>
                <a:gd name="connsiteX17" fmla="*/ 80057 w 160113"/>
                <a:gd name="connsiteY17" fmla="*/ 38524 h 17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113" h="175469">
                  <a:moveTo>
                    <a:pt x="19263" y="175470"/>
                  </a:moveTo>
                  <a:cubicBezTo>
                    <a:pt x="29900" y="175470"/>
                    <a:pt x="38524" y="166846"/>
                    <a:pt x="38524" y="156208"/>
                  </a:cubicBezTo>
                  <a:lnTo>
                    <a:pt x="38524" y="131914"/>
                  </a:lnTo>
                  <a:lnTo>
                    <a:pt x="121590" y="131914"/>
                  </a:lnTo>
                  <a:lnTo>
                    <a:pt x="121590" y="156208"/>
                  </a:lnTo>
                  <a:cubicBezTo>
                    <a:pt x="121590" y="166846"/>
                    <a:pt x="130214" y="175470"/>
                    <a:pt x="140852" y="175470"/>
                  </a:cubicBezTo>
                  <a:cubicBezTo>
                    <a:pt x="151489" y="175470"/>
                    <a:pt x="160113" y="166846"/>
                    <a:pt x="160113" y="156208"/>
                  </a:cubicBezTo>
                  <a:lnTo>
                    <a:pt x="160113" y="80057"/>
                  </a:lnTo>
                  <a:cubicBezTo>
                    <a:pt x="160113" y="35914"/>
                    <a:pt x="124201" y="0"/>
                    <a:pt x="80057" y="0"/>
                  </a:cubicBezTo>
                  <a:cubicBezTo>
                    <a:pt x="35914" y="0"/>
                    <a:pt x="0" y="35914"/>
                    <a:pt x="0" y="80057"/>
                  </a:cubicBezTo>
                  <a:lnTo>
                    <a:pt x="0" y="156208"/>
                  </a:lnTo>
                  <a:cubicBezTo>
                    <a:pt x="1" y="166847"/>
                    <a:pt x="8625" y="175470"/>
                    <a:pt x="19263" y="175470"/>
                  </a:cubicBezTo>
                  <a:close/>
                  <a:moveTo>
                    <a:pt x="80057" y="38524"/>
                  </a:moveTo>
                  <a:cubicBezTo>
                    <a:pt x="102958" y="38524"/>
                    <a:pt x="121590" y="57157"/>
                    <a:pt x="121590" y="80058"/>
                  </a:cubicBezTo>
                  <a:lnTo>
                    <a:pt x="121590" y="93391"/>
                  </a:lnTo>
                  <a:lnTo>
                    <a:pt x="38524" y="93391"/>
                  </a:lnTo>
                  <a:lnTo>
                    <a:pt x="38524" y="80058"/>
                  </a:lnTo>
                  <a:cubicBezTo>
                    <a:pt x="38524" y="57157"/>
                    <a:pt x="57157" y="38524"/>
                    <a:pt x="80057" y="38524"/>
                  </a:cubicBez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: фигура 45">
              <a:extLst>
                <a:ext uri="{FF2B5EF4-FFF2-40B4-BE49-F238E27FC236}">
                  <a16:creationId xmlns:a16="http://schemas.microsoft.com/office/drawing/2014/main" id="{6FB08AD9-3E90-4CFB-BE93-E8B5A5751446}"/>
                </a:ext>
              </a:extLst>
            </p:cNvPr>
            <p:cNvSpPr/>
            <p:nvPr/>
          </p:nvSpPr>
          <p:spPr>
            <a:xfrm>
              <a:off x="10038762" y="2277108"/>
              <a:ext cx="166023" cy="178994"/>
            </a:xfrm>
            <a:custGeom>
              <a:avLst/>
              <a:gdLst>
                <a:gd name="connsiteX0" fmla="*/ 22899 w 166023"/>
                <a:gd name="connsiteY0" fmla="*/ 178995 h 178994"/>
                <a:gd name="connsiteX1" fmla="*/ 76527 w 166023"/>
                <a:gd name="connsiteY1" fmla="*/ 178995 h 178994"/>
                <a:gd name="connsiteX2" fmla="*/ 166024 w 166023"/>
                <a:gd name="connsiteY2" fmla="*/ 89497 h 178994"/>
                <a:gd name="connsiteX3" fmla="*/ 76527 w 166023"/>
                <a:gd name="connsiteY3" fmla="*/ 0 h 178994"/>
                <a:gd name="connsiteX4" fmla="*/ 22899 w 166023"/>
                <a:gd name="connsiteY4" fmla="*/ 0 h 178994"/>
                <a:gd name="connsiteX5" fmla="*/ 0 w 166023"/>
                <a:gd name="connsiteY5" fmla="*/ 22899 h 178994"/>
                <a:gd name="connsiteX6" fmla="*/ 0 w 166023"/>
                <a:gd name="connsiteY6" fmla="*/ 156096 h 178994"/>
                <a:gd name="connsiteX7" fmla="*/ 22899 w 166023"/>
                <a:gd name="connsiteY7" fmla="*/ 178995 h 178994"/>
                <a:gd name="connsiteX8" fmla="*/ 38523 w 166023"/>
                <a:gd name="connsiteY8" fmla="*/ 38523 h 178994"/>
                <a:gd name="connsiteX9" fmla="*/ 76527 w 166023"/>
                <a:gd name="connsiteY9" fmla="*/ 38523 h 178994"/>
                <a:gd name="connsiteX10" fmla="*/ 127501 w 166023"/>
                <a:gd name="connsiteY10" fmla="*/ 89498 h 178994"/>
                <a:gd name="connsiteX11" fmla="*/ 76527 w 166023"/>
                <a:gd name="connsiteY11" fmla="*/ 140473 h 178994"/>
                <a:gd name="connsiteX12" fmla="*/ 38523 w 166023"/>
                <a:gd name="connsiteY12" fmla="*/ 140473 h 178994"/>
                <a:gd name="connsiteX13" fmla="*/ 38523 w 166023"/>
                <a:gd name="connsiteY13" fmla="*/ 38523 h 17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023" h="178994">
                  <a:moveTo>
                    <a:pt x="22899" y="178995"/>
                  </a:moveTo>
                  <a:lnTo>
                    <a:pt x="76527" y="178995"/>
                  </a:lnTo>
                  <a:cubicBezTo>
                    <a:pt x="125876" y="178995"/>
                    <a:pt x="166024" y="138846"/>
                    <a:pt x="166024" y="89497"/>
                  </a:cubicBezTo>
                  <a:cubicBezTo>
                    <a:pt x="166024" y="40147"/>
                    <a:pt x="125876" y="0"/>
                    <a:pt x="76527" y="0"/>
                  </a:cubicBezTo>
                  <a:lnTo>
                    <a:pt x="22899" y="0"/>
                  </a:lnTo>
                  <a:cubicBezTo>
                    <a:pt x="10273" y="0"/>
                    <a:pt x="0" y="10273"/>
                    <a:pt x="0" y="22899"/>
                  </a:cubicBezTo>
                  <a:lnTo>
                    <a:pt x="0" y="156096"/>
                  </a:lnTo>
                  <a:cubicBezTo>
                    <a:pt x="0" y="168722"/>
                    <a:pt x="10273" y="178995"/>
                    <a:pt x="22899" y="178995"/>
                  </a:cubicBezTo>
                  <a:close/>
                  <a:moveTo>
                    <a:pt x="38523" y="38523"/>
                  </a:moveTo>
                  <a:lnTo>
                    <a:pt x="76527" y="38523"/>
                  </a:lnTo>
                  <a:cubicBezTo>
                    <a:pt x="104635" y="38523"/>
                    <a:pt x="127501" y="61390"/>
                    <a:pt x="127501" y="89498"/>
                  </a:cubicBezTo>
                  <a:cubicBezTo>
                    <a:pt x="127501" y="117606"/>
                    <a:pt x="104634" y="140473"/>
                    <a:pt x="76527" y="140473"/>
                  </a:cubicBezTo>
                  <a:lnTo>
                    <a:pt x="38523" y="140473"/>
                  </a:lnTo>
                  <a:lnTo>
                    <a:pt x="38523" y="38523"/>
                  </a:lnTo>
                  <a:close/>
                </a:path>
              </a:pathLst>
            </a:custGeom>
            <a:solidFill>
              <a:schemeClr val="bg1"/>
            </a:solidFill>
            <a:ln w="12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906A07C-B8C5-E86D-5C9D-70F13872B7FC}"/>
              </a:ext>
            </a:extLst>
          </p:cNvPr>
          <p:cNvSpPr txBox="1"/>
          <p:nvPr/>
        </p:nvSpPr>
        <p:spPr>
          <a:xfrm>
            <a:off x="1082257" y="1723865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0" dirty="0">
                <a:solidFill>
                  <a:srgbClr val="3B3B3B"/>
                </a:solidFill>
                <a:effectLst/>
                <a:highlight>
                  <a:srgbClr val="FFFFFF"/>
                </a:highlight>
              </a:rPr>
              <a:t>Проверка пустых значений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47AD87-7F9E-8D6F-4403-BF7987575F7E}"/>
              </a:ext>
            </a:extLst>
          </p:cNvPr>
          <p:cNvSpPr txBox="1"/>
          <p:nvPr/>
        </p:nvSpPr>
        <p:spPr>
          <a:xfrm>
            <a:off x="1082256" y="2300292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Проверка дубликатов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BC8A951-0B79-B05A-171D-4C60864E7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01" y="1716931"/>
            <a:ext cx="4401164" cy="495369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DE6134A-34D4-A6E0-BDBF-AA6D7B34E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01" y="2346401"/>
            <a:ext cx="3839111" cy="495369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F0528F1A-EACE-79A9-5E92-323523DA6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01" y="5700458"/>
            <a:ext cx="2572109" cy="533474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44EC1011-6529-A5A4-BC7C-8E94EA1E04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01" y="3089849"/>
            <a:ext cx="6030167" cy="2362530"/>
          </a:xfrm>
          <a:prstGeom prst="rect">
            <a:avLst/>
          </a:prstGeom>
        </p:spPr>
      </p:pic>
      <p:sp>
        <p:nvSpPr>
          <p:cNvPr id="49" name="Овал 49">
            <a:extLst>
              <a:ext uri="{FF2B5EF4-FFF2-40B4-BE49-F238E27FC236}">
                <a16:creationId xmlns:a16="http://schemas.microsoft.com/office/drawing/2014/main" id="{1656960F-FDEF-5F6A-5C70-B55F4B4685DE}"/>
              </a:ext>
            </a:extLst>
          </p:cNvPr>
          <p:cNvSpPr/>
          <p:nvPr/>
        </p:nvSpPr>
        <p:spPr>
          <a:xfrm flipH="1">
            <a:off x="590304" y="1825410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B1339033-68A8-7BB2-D807-463994D1C704}"/>
              </a:ext>
            </a:extLst>
          </p:cNvPr>
          <p:cNvSpPr/>
          <p:nvPr/>
        </p:nvSpPr>
        <p:spPr>
          <a:xfrm flipH="1">
            <a:off x="590304" y="2358493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606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A654CA-E062-B574-B0C1-D6411EE0FDE3}"/>
              </a:ext>
            </a:extLst>
          </p:cNvPr>
          <p:cNvSpPr txBox="1"/>
          <p:nvPr/>
        </p:nvSpPr>
        <p:spPr>
          <a:xfrm>
            <a:off x="339210" y="790634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Проверка дубликатов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BFE0EEA-A2B1-6DF8-86F8-192612C39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54" y="2835013"/>
            <a:ext cx="5295114" cy="3077004"/>
          </a:xfrm>
          <a:prstGeom prst="rect">
            <a:avLst/>
          </a:prstGeom>
        </p:spPr>
      </p:pic>
      <p:sp>
        <p:nvSpPr>
          <p:cNvPr id="28" name="Заголовок 24">
            <a:extLst>
              <a:ext uri="{FF2B5EF4-FFF2-40B4-BE49-F238E27FC236}">
                <a16:creationId xmlns:a16="http://schemas.microsoft.com/office/drawing/2014/main" id="{5FD95054-B8E8-B8A0-E855-512C120A2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646331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Этапы </a:t>
            </a:r>
            <a:r>
              <a:rPr lang="en-US" b="0" dirty="0">
                <a:solidFill>
                  <a:schemeClr val="tx1"/>
                </a:solidFill>
                <a:latin typeface="Oswald" panose="00000500000000000000" pitchFamily="2" charset="-52"/>
              </a:rPr>
              <a:t>EDA-</a:t>
            </a:r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анализа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E13175-0B18-D96F-835F-C740B7067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54" y="1207920"/>
            <a:ext cx="7575714" cy="1497682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4E639EB-EA89-D91D-7E3B-597DA6B54A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672" y="2835013"/>
            <a:ext cx="3486637" cy="135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68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A2A45E-54AC-FCF4-F203-8655496F6D13}"/>
              </a:ext>
            </a:extLst>
          </p:cNvPr>
          <p:cNvSpPr txBox="1"/>
          <p:nvPr/>
        </p:nvSpPr>
        <p:spPr>
          <a:xfrm>
            <a:off x="339210" y="795493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Проверка дубликатов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B0D4CAB-6662-FB66-A3FC-AA4ABDC15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10" y="1293843"/>
            <a:ext cx="9916909" cy="112410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DCF8812-4EED-8A6B-0B99-9FF36BF52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10" y="2567975"/>
            <a:ext cx="3439005" cy="40010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E8AA9F4-5CF6-B7B9-486A-41CA27CCD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10" y="3118106"/>
            <a:ext cx="3658111" cy="419158"/>
          </a:xfrm>
          <a:prstGeom prst="rect">
            <a:avLst/>
          </a:prstGeom>
        </p:spPr>
      </p:pic>
      <p:sp>
        <p:nvSpPr>
          <p:cNvPr id="22" name="Заголовок 24">
            <a:extLst>
              <a:ext uri="{FF2B5EF4-FFF2-40B4-BE49-F238E27FC236}">
                <a16:creationId xmlns:a16="http://schemas.microsoft.com/office/drawing/2014/main" id="{7621951F-0C62-E4AE-6C49-513A91EA1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646331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Этапы </a:t>
            </a:r>
            <a:r>
              <a:rPr lang="en-US" b="0" dirty="0">
                <a:solidFill>
                  <a:schemeClr val="tx1"/>
                </a:solidFill>
                <a:latin typeface="Oswald" panose="00000500000000000000" pitchFamily="2" charset="-52"/>
              </a:rPr>
              <a:t>EDA-</a:t>
            </a:r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анализа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6699B3-5330-478A-AE0A-DEA105D03D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37" y="3668237"/>
            <a:ext cx="11758863" cy="259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47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C266AE2A-6270-BEBE-A345-3E12CB24080A}"/>
              </a:ext>
            </a:extLst>
          </p:cNvPr>
          <p:cNvSpPr/>
          <p:nvPr/>
        </p:nvSpPr>
        <p:spPr>
          <a:xfrm flipH="1">
            <a:off x="628404" y="1405993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5AC8EB-8D81-2B81-6806-BC619A2EDDEC}"/>
              </a:ext>
            </a:extLst>
          </p:cNvPr>
          <p:cNvSpPr txBox="1"/>
          <p:nvPr/>
        </p:nvSpPr>
        <p:spPr>
          <a:xfrm>
            <a:off x="1063206" y="1323734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Анонимизация данных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A38806-AF8C-AB8B-319A-B1AC0AB62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617" y="1394039"/>
            <a:ext cx="5544324" cy="1962424"/>
          </a:xfrm>
          <a:prstGeom prst="rect">
            <a:avLst/>
          </a:prstGeom>
        </p:spPr>
      </p:pic>
      <p:sp>
        <p:nvSpPr>
          <p:cNvPr id="8" name="Овал 7">
            <a:extLst>
              <a:ext uri="{FF2B5EF4-FFF2-40B4-BE49-F238E27FC236}">
                <a16:creationId xmlns:a16="http://schemas.microsoft.com/office/drawing/2014/main" id="{02DBE9AB-0BE4-5DDD-B851-80E0791C8304}"/>
              </a:ext>
            </a:extLst>
          </p:cNvPr>
          <p:cNvSpPr/>
          <p:nvPr/>
        </p:nvSpPr>
        <p:spPr>
          <a:xfrm flipH="1">
            <a:off x="625625" y="3996793"/>
            <a:ext cx="235592" cy="23559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0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203200" dist="76200" dir="5460000" sx="102000" sy="102000" algn="ctr" rotWithShape="0">
              <a:schemeClr val="bg1">
                <a:lumMod val="75000"/>
                <a:alpha val="51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algn="ctr" defTabSz="914400"/>
            <a:endParaRPr lang="ru-RU" sz="45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B3D05-CB5C-6798-3F86-91ECF40F273D}"/>
              </a:ext>
            </a:extLst>
          </p:cNvPr>
          <p:cNvSpPr txBox="1"/>
          <p:nvPr/>
        </p:nvSpPr>
        <p:spPr>
          <a:xfrm>
            <a:off x="1031299" y="3939432"/>
            <a:ext cx="286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31"/>
            <a:r>
              <a:rPr lang="ru-RU" sz="2000" dirty="0">
                <a:ea typeface="VTB Group Cond Book" panose="020B0506050504020204" pitchFamily="34" charset="77"/>
              </a:rPr>
              <a:t>Изменение типов данных</a:t>
            </a:r>
            <a:endParaRPr lang="en-US" sz="2000" dirty="0">
              <a:ea typeface="VTB Group Cond Book" panose="020B0506050504020204" pitchFamily="34" charset="77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6C278E0-D1C9-55EF-C9FF-32EC233B9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617" y="4031213"/>
            <a:ext cx="8345065" cy="1552792"/>
          </a:xfrm>
          <a:prstGeom prst="rect">
            <a:avLst/>
          </a:prstGeom>
        </p:spPr>
      </p:pic>
      <p:sp>
        <p:nvSpPr>
          <p:cNvPr id="19" name="Заголовок 24">
            <a:extLst>
              <a:ext uri="{FF2B5EF4-FFF2-40B4-BE49-F238E27FC236}">
                <a16:creationId xmlns:a16="http://schemas.microsoft.com/office/drawing/2014/main" id="{E7C7E205-58A3-D0BF-6F16-14AAF8BCF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1106"/>
            <a:ext cx="10515600" cy="646331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Этапы </a:t>
            </a:r>
            <a:r>
              <a:rPr lang="en-US" b="0" dirty="0">
                <a:solidFill>
                  <a:schemeClr val="tx1"/>
                </a:solidFill>
                <a:latin typeface="Oswald" panose="00000500000000000000" pitchFamily="2" charset="-52"/>
              </a:rPr>
              <a:t>EDA-</a:t>
            </a:r>
            <a:r>
              <a:rPr lang="ru-RU" b="0" dirty="0">
                <a:solidFill>
                  <a:schemeClr val="tx1"/>
                </a:solidFill>
                <a:latin typeface="Oswald" panose="00000500000000000000" pitchFamily="2" charset="-52"/>
              </a:rPr>
              <a:t>анализа</a:t>
            </a:r>
          </a:p>
        </p:txBody>
      </p:sp>
    </p:spTree>
    <p:extLst>
      <p:ext uri="{BB962C8B-B14F-4D97-AF65-F5344CB8AC3E}">
        <p14:creationId xmlns:p14="http://schemas.microsoft.com/office/powerpoint/2010/main" val="3491234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85465F8-43BF-AF3C-A229-756E473AA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03" y="507379"/>
            <a:ext cx="9623371" cy="635062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4223C2-DC38-795C-2EFD-669601733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10" y="322669"/>
            <a:ext cx="10515600" cy="646331"/>
          </a:xfrm>
        </p:spPr>
        <p:txBody>
          <a:bodyPr/>
          <a:lstStyle/>
          <a:p>
            <a:r>
              <a:rPr lang="ru-RU" sz="4000" dirty="0"/>
              <a:t>Преобразование данных в ходе </a:t>
            </a:r>
            <a:r>
              <a:rPr lang="en-US" sz="4000" dirty="0"/>
              <a:t>EDA-</a:t>
            </a:r>
            <a:r>
              <a:rPr lang="ru-RU" sz="4000" dirty="0"/>
              <a:t>анализа</a:t>
            </a:r>
          </a:p>
        </p:txBody>
      </p:sp>
    </p:spTree>
    <p:extLst>
      <p:ext uri="{BB962C8B-B14F-4D97-AF65-F5344CB8AC3E}">
        <p14:creationId xmlns:p14="http://schemas.microsoft.com/office/powerpoint/2010/main" val="4100798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2">
            <a:extLst>
              <a:ext uri="{FF2B5EF4-FFF2-40B4-BE49-F238E27FC236}">
                <a16:creationId xmlns:a16="http://schemas.microsoft.com/office/drawing/2014/main" id="{311CFA64-A679-3368-211D-F40BABBFF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660" y="265519"/>
            <a:ext cx="10515600" cy="1200329"/>
          </a:xfrm>
        </p:spPr>
        <p:txBody>
          <a:bodyPr/>
          <a:lstStyle/>
          <a:p>
            <a:r>
              <a:rPr lang="ru-RU" b="0" dirty="0">
                <a:solidFill>
                  <a:schemeClr val="tx1"/>
                </a:solidFill>
                <a:latin typeface="+mj-lt"/>
              </a:rPr>
              <a:t>Выгрузка данных в базу данных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PostgreSQL</a:t>
            </a:r>
            <a:br>
              <a:rPr lang="en-US" b="0" dirty="0">
                <a:solidFill>
                  <a:schemeClr val="tx1"/>
                </a:solidFill>
                <a:latin typeface="+mj-lt"/>
              </a:rPr>
            </a:br>
            <a:r>
              <a:rPr lang="ru-RU" b="0" dirty="0">
                <a:solidFill>
                  <a:schemeClr val="tx1"/>
                </a:solidFill>
                <a:latin typeface="+mj-lt"/>
              </a:rPr>
              <a:t>в </a:t>
            </a:r>
            <a:r>
              <a:rPr lang="en-US" b="0" dirty="0">
                <a:solidFill>
                  <a:schemeClr val="tx1"/>
                </a:solidFill>
                <a:latin typeface="+mj-lt"/>
              </a:rPr>
              <a:t>Yandex Cloud</a:t>
            </a:r>
            <a:endParaRPr lang="ru-RU" b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8E9CD4C-AD65-1D7E-76CD-2E697F9B5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79" y="1985919"/>
            <a:ext cx="7468642" cy="61921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5039345-4408-5436-442D-CDD98249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79" y="2995457"/>
            <a:ext cx="8945223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734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IT Pitch de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1E8"/>
      </a:accent1>
      <a:accent2>
        <a:srgbClr val="367CFF"/>
      </a:accent2>
      <a:accent3>
        <a:srgbClr val="00369B"/>
      </a:accent3>
      <a:accent4>
        <a:srgbClr val="FA358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4">
      <a:majorFont>
        <a:latin typeface="Oswald"/>
        <a:ea typeface=""/>
        <a:cs typeface=""/>
      </a:majorFont>
      <a:minorFont>
        <a:latin typeface="Oswald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1161</TotalTime>
  <Words>553</Words>
  <Application>Microsoft Office PowerPoint</Application>
  <PresentationFormat>Широкоэкранный</PresentationFormat>
  <Paragraphs>78</Paragraphs>
  <Slides>22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Oswald</vt:lpstr>
      <vt:lpstr>Arial</vt:lpstr>
      <vt:lpstr>VTB Group Cond Book</vt:lpstr>
      <vt:lpstr>Calibri</vt:lpstr>
      <vt:lpstr>VTB Group Cond</vt:lpstr>
      <vt:lpstr>Oswald Light</vt:lpstr>
      <vt:lpstr>Тема Office</vt:lpstr>
      <vt:lpstr>Презентация PowerPoint</vt:lpstr>
      <vt:lpstr>Постановка задач </vt:lpstr>
      <vt:lpstr>Схема исследования</vt:lpstr>
      <vt:lpstr>Этапы EDA-анализа</vt:lpstr>
      <vt:lpstr>Этапы EDA-анализа</vt:lpstr>
      <vt:lpstr>Этапы EDA-анализа</vt:lpstr>
      <vt:lpstr>Этапы EDA-анализа</vt:lpstr>
      <vt:lpstr>Преобразование данных в ходе EDA-анализа</vt:lpstr>
      <vt:lpstr>Выгрузка данных в базу данных PostgreSQL в Yandex Cloud</vt:lpstr>
      <vt:lpstr>Парсинг данных погоды с помощью API-запроса</vt:lpstr>
      <vt:lpstr>Дополнение базы данных необходимыми данными</vt:lpstr>
      <vt:lpstr>Создание модели данных</vt:lpstr>
      <vt:lpstr>Исследование данных с помощью SQL</vt:lpstr>
      <vt:lpstr>Исследование данных с помощью SQL</vt:lpstr>
      <vt:lpstr>Cоздание витрины данных для визуализации</vt:lpstr>
      <vt:lpstr>Визуализация данных в Apache Superset</vt:lpstr>
      <vt:lpstr>Визуализация данных в Apache Superset</vt:lpstr>
      <vt:lpstr>Визуализация данных в Apache Superset</vt:lpstr>
      <vt:lpstr>Визуализация данных в Apache Superset</vt:lpstr>
      <vt:lpstr>Визуализация данных в Apache Superset</vt:lpstr>
      <vt:lpstr>Выводы и решение поставленных задач</vt:lpstr>
      <vt:lpstr>С удовольствием отвечу на любые 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Ким Воронин</dc:creator>
  <cp:lastModifiedBy>Екатерина Сидоркова</cp:lastModifiedBy>
  <cp:revision>75</cp:revision>
  <dcterms:created xsi:type="dcterms:W3CDTF">2021-03-13T09:42:31Z</dcterms:created>
  <dcterms:modified xsi:type="dcterms:W3CDTF">2024-04-23T10:38:22Z</dcterms:modified>
</cp:coreProperties>
</file>

<file path=docProps/thumbnail.jpeg>
</file>